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3090545"/>
            <a:ext cx="46863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995170"/>
            <a:ext cx="11340000" cy="271979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567305" y="37890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67755" y="37890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60050" y="37890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95550" y="429323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96000" y="429323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64015" y="431609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34340" y="4707890"/>
            <a:ext cx="11278235" cy="17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3429000"/>
            <a:ext cx="7143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625600"/>
            <a:ext cx="11340000" cy="1617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60" y="3239770"/>
            <a:ext cx="11340000" cy="219571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465455" y="1626870"/>
            <a:ext cx="11247120" cy="19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9840" y="2220595"/>
            <a:ext cx="1685925" cy="8521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705" y="2214880"/>
            <a:ext cx="1685925" cy="852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2225040"/>
            <a:ext cx="1685925" cy="8521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350" y="2214880"/>
            <a:ext cx="1685925" cy="852170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2879090" y="3999230"/>
            <a:ext cx="2640330" cy="115760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27350" y="4580890"/>
            <a:ext cx="2520315" cy="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927350" y="4076700"/>
            <a:ext cx="2592070" cy="10801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84350"/>
            <a:ext cx="11340000" cy="2667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8666" y="3742536"/>
            <a:ext cx="1133047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139285"/>
            <a:ext cx="11340000" cy="16253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6298" y="4254012"/>
            <a:ext cx="609370" cy="26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689" y="4263573"/>
            <a:ext cx="618891" cy="24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2495" y="4789406"/>
            <a:ext cx="552241" cy="24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6928" y="4798967"/>
            <a:ext cx="580807" cy="2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68960" y="1484630"/>
            <a:ext cx="11143615" cy="120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132685"/>
            <a:ext cx="11340000" cy="241367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424180" y="2132965"/>
            <a:ext cx="11144250" cy="57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16150"/>
            <a:ext cx="11340000" cy="268789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2024-12-23T14:42:19Z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