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3157220"/>
            <a:ext cx="617220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700530"/>
            <a:ext cx="11340000" cy="289470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99154"/>
          <a:stretch>
            <a:fillRect/>
          </a:stretch>
        </p:blipFill>
        <p:spPr>
          <a:xfrm>
            <a:off x="11673840" y="4667250"/>
            <a:ext cx="95885" cy="14973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423795" y="37172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92445" y="36823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76360" y="36823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31540" y="428244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91810" y="424751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68840" y="42424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 b="1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r="5869"/>
          <a:stretch>
            <a:fillRect/>
          </a:stretch>
        </p:blipFill>
        <p:spPr>
          <a:xfrm>
            <a:off x="390525" y="4581525"/>
            <a:ext cx="10674350" cy="1607185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V="1">
            <a:off x="429895" y="6165215"/>
            <a:ext cx="11282680" cy="393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99154"/>
          <a:stretch>
            <a:fillRect/>
          </a:stretch>
        </p:blipFill>
        <p:spPr>
          <a:xfrm>
            <a:off x="11673840" y="4509135"/>
            <a:ext cx="95885" cy="14973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3085" y="5219700"/>
            <a:ext cx="922020" cy="9385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430" y="5219700"/>
            <a:ext cx="922020" cy="93853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4340" y="5198745"/>
            <a:ext cx="922020" cy="9385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100" y="5198745"/>
            <a:ext cx="922020" cy="93853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5196205"/>
            <a:ext cx="6953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250"/>
            <a:ext cx="11340000" cy="3441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5576" y="2434414"/>
            <a:ext cx="1180654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4619" y="2968351"/>
            <a:ext cx="1152090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5903" y="3530892"/>
            <a:ext cx="590327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4619" y="4083899"/>
            <a:ext cx="1180654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4140" y="4636906"/>
            <a:ext cx="1171133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700530"/>
            <a:ext cx="695325" cy="96202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90855" y="1700530"/>
            <a:ext cx="1114996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95935" y="5137150"/>
            <a:ext cx="1114996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53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823" y="2690395"/>
            <a:ext cx="590327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3788" y="4090793"/>
            <a:ext cx="609370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6735" y="4081266"/>
            <a:ext cx="571284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6584" y="4624278"/>
            <a:ext cx="1171133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96570" y="5107305"/>
            <a:ext cx="1114996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78965"/>
            <a:ext cx="11340000" cy="36990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2024-12-23T14:26:08Z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