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3105150"/>
            <a:ext cx="107442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1543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177" y="1926393"/>
            <a:ext cx="247556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233140"/>
            <a:ext cx="11340000" cy="19496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9656" y="3902136"/>
            <a:ext cx="199949" cy="2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0134" y="4351319"/>
            <a:ext cx="209471" cy="2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3333" y="4810060"/>
            <a:ext cx="218992" cy="2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85010"/>
            <a:ext cx="11340000" cy="1458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7059" y="1827973"/>
            <a:ext cx="228513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067405"/>
            <a:ext cx="11340000" cy="28577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35699" y="3248392"/>
            <a:ext cx="209471" cy="1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439265"/>
            <a:ext cx="11340000" cy="3327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4651" y="3975604"/>
            <a:ext cx="1342518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7875" y="4423754"/>
            <a:ext cx="1361561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4845405"/>
            <a:ext cx="11340000" cy="9240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41091" y="4959724"/>
            <a:ext cx="314206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9983" y="4959724"/>
            <a:ext cx="552241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3672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0008" y="1697235"/>
            <a:ext cx="218992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905" y="4854442"/>
            <a:ext cx="1323476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