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6" r:id="rId5"/>
    <p:sldId id="335" r:id="rId6"/>
    <p:sldId id="333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874365"/>
            <a:ext cx="11340000" cy="13086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39265"/>
            <a:ext cx="11340000" cy="40061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28495"/>
            <a:ext cx="11340000" cy="350669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26285"/>
            <a:ext cx="11340000" cy="16745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33470"/>
            <a:ext cx="11340000" cy="21285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0633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534255"/>
            <a:ext cx="11340000" cy="8065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5323560"/>
            <a:ext cx="11340000" cy="12686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34085" y="1296035"/>
            <a:ext cx="10344830" cy="257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3662" y="1429391"/>
            <a:ext cx="199949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7138" y="2718027"/>
            <a:ext cx="218992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934085" y="3836035"/>
            <a:ext cx="9120550" cy="2160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47138" y="3969599"/>
            <a:ext cx="218992" cy="2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5120"/>
            <a:ext cx="11340000" cy="1725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968" y="3518326"/>
            <a:ext cx="10492594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326" y="3956801"/>
            <a:ext cx="4170377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6108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47065" y="1296035"/>
            <a:ext cx="10776630" cy="2179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259" y="2719967"/>
            <a:ext cx="199949" cy="2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448405"/>
            <a:ext cx="11340000" cy="3012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1251" y="3562807"/>
            <a:ext cx="228513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697" y="6136868"/>
            <a:ext cx="4694055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