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802610"/>
            <a:ext cx="11340000" cy="13727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7435" y="1844675"/>
            <a:ext cx="10056540" cy="2737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228" y="2454851"/>
            <a:ext cx="247556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5223" y="2454851"/>
            <a:ext cx="218992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1193" y="2903156"/>
            <a:ext cx="199949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6105" y="2903156"/>
            <a:ext cx="228513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6609" y="3818841"/>
            <a:ext cx="209471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150"/>
            <a:ext cx="11340000" cy="3178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2956" y="2956458"/>
            <a:ext cx="4456020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1521" y="3853605"/>
            <a:ext cx="3732392" cy="26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3057" y="4769841"/>
            <a:ext cx="6303173" cy="2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2443835"/>
            <a:ext cx="11340000" cy="188287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2013305"/>
            <a:ext cx="11340000" cy="28577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85060"/>
            <a:ext cx="11340000" cy="277757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941550"/>
            <a:ext cx="11340000" cy="25345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26285"/>
            <a:ext cx="11340000" cy="33117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49350" y="1870075"/>
            <a:ext cx="9840640" cy="178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5526" y="1974739"/>
            <a:ext cx="199949" cy="2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6760" y="2900161"/>
            <a:ext cx="247556" cy="2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460500" y="3672840"/>
            <a:ext cx="890465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11020"/>
            <a:ext cx="11340000" cy="1842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463" y="2532685"/>
            <a:ext cx="10530680" cy="26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343" y="2991002"/>
            <a:ext cx="7778992" cy="26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376650"/>
            <a:ext cx="11340000" cy="23182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8942" y="4387885"/>
            <a:ext cx="10511637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385" y="4836263"/>
            <a:ext cx="10787758" cy="26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010" y="5293995"/>
            <a:ext cx="198183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420642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2024-12-24T05:33:18Z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