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1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3057525"/>
            <a:ext cx="6229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5" y="1556105"/>
            <a:ext cx="11340000" cy="2527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3140710"/>
            <a:ext cx="9118600" cy="9639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94915" y="328422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9465" y="328422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07525" y="328422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94915" y="37884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6465" y="37884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07525" y="378841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5" y="4082770"/>
            <a:ext cx="11340000" cy="14824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050" y="4632325"/>
            <a:ext cx="1663364" cy="846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65" y="4632325"/>
            <a:ext cx="1663364" cy="846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085" y="4633595"/>
            <a:ext cx="1663364" cy="846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9485" y="4632325"/>
            <a:ext cx="1663364" cy="846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755" y="4580890"/>
            <a:ext cx="704850" cy="942975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506095" y="5565775"/>
            <a:ext cx="11134090" cy="22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395"/>
            <a:ext cx="11340000" cy="2956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137" y="2435674"/>
            <a:ext cx="618891" cy="26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852" y="2931586"/>
            <a:ext cx="1152090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8616" y="3417961"/>
            <a:ext cx="609370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895" y="3904336"/>
            <a:ext cx="117113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7658" y="4371638"/>
            <a:ext cx="590327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68960" y="1844675"/>
            <a:ext cx="11143615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916430"/>
            <a:ext cx="7048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350"/>
            <a:ext cx="11340000" cy="2382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6399" y="2027504"/>
            <a:ext cx="1161612" cy="2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0454" y="2523014"/>
            <a:ext cx="2456523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2520" y="2999465"/>
            <a:ext cx="1171133" cy="2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862425"/>
            <a:ext cx="11340000" cy="19852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73754" y="3996660"/>
            <a:ext cx="561763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1689" y="4483420"/>
            <a:ext cx="847405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5794" y="4483420"/>
            <a:ext cx="856926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568960" y="1484630"/>
            <a:ext cx="1114361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56105"/>
            <a:ext cx="11340000" cy="1999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555085"/>
            <a:ext cx="11340000" cy="248223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86410" y="1556385"/>
            <a:ext cx="1115377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