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9"/>
  </p:handoutMasterIdLst>
  <p:sldIdLst>
    <p:sldId id="324" r:id="rId3"/>
    <p:sldId id="330" r:id="rId4"/>
    <p:sldId id="328" r:id="rId6"/>
    <p:sldId id="327" r:id="rId7"/>
    <p:sldId id="32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3008F"/>
    <a:srgbClr val="ED149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5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988540"/>
            <a:ext cx="11340000" cy="12282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/>
          <a:stretch>
            <a:fillRect/>
          </a:stretch>
        </p:blipFill>
        <p:spPr>
          <a:xfrm>
            <a:off x="4721225" y="3860800"/>
            <a:ext cx="2855640" cy="6140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840865"/>
            <a:ext cx="11340000" cy="2632500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6"/>
          <a:stretch>
            <a:fillRect/>
          </a:stretch>
        </p:blipFill>
        <p:spPr>
          <a:xfrm>
            <a:off x="413385" y="4463415"/>
            <a:ext cx="11226800" cy="1447800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93"/>
          <a:stretch>
            <a:fillRect/>
          </a:stretch>
        </p:blipFill>
        <p:spPr>
          <a:xfrm>
            <a:off x="11682095" y="4463415"/>
            <a:ext cx="219710" cy="14478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180" y="4962525"/>
            <a:ext cx="702945" cy="93218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495550" y="364744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27800" y="364490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55860" y="364744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95550" y="414909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87845" y="414909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488295" y="414909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9680" y="4996815"/>
            <a:ext cx="1691129" cy="864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5545" y="4996815"/>
            <a:ext cx="1691129" cy="864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1410" y="4996815"/>
            <a:ext cx="1691129" cy="864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7115" y="4996815"/>
            <a:ext cx="1691129" cy="864000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>
            <a:off x="403860" y="5899150"/>
            <a:ext cx="11377930" cy="120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987905"/>
            <a:ext cx="11340000" cy="29278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895" y="2598267"/>
            <a:ext cx="1161612" cy="27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96374" y="3580570"/>
            <a:ext cx="1180654" cy="27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72495" y="4076489"/>
            <a:ext cx="895012" cy="2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05895" y="4553335"/>
            <a:ext cx="1133047" cy="267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579755" y="1972945"/>
            <a:ext cx="11132820" cy="15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69595" y="4899660"/>
            <a:ext cx="11132820" cy="15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165" y="2003425"/>
            <a:ext cx="702945" cy="932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1"/>
          <a:stretch>
            <a:fillRect/>
          </a:stretch>
        </p:blipFill>
        <p:spPr>
          <a:xfrm>
            <a:off x="622935" y="1271550"/>
            <a:ext cx="11339830" cy="3037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9313" y="1522343"/>
            <a:ext cx="609370" cy="2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88834" y="2495632"/>
            <a:ext cx="533198" cy="2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4301210"/>
            <a:ext cx="11340000" cy="15281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364300" y="4445086"/>
            <a:ext cx="571284" cy="25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59615" y="4932195"/>
            <a:ext cx="599848" cy="25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97348" y="4932195"/>
            <a:ext cx="571283" cy="25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12361" y="5419305"/>
            <a:ext cx="3465793" cy="26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41350" y="5805170"/>
            <a:ext cx="11142980" cy="215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"/>
          <a:stretch>
            <a:fillRect/>
          </a:stretch>
        </p:blipFill>
        <p:spPr>
          <a:xfrm>
            <a:off x="551180" y="1629055"/>
            <a:ext cx="11339830" cy="33487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2024-12-23T13:45:33Z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