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3"/>
  </p:handoutMasterIdLst>
  <p:sldIdLst>
    <p:sldId id="302" r:id="rId3"/>
    <p:sldId id="336" r:id="rId4"/>
    <p:sldId id="335" r:id="rId5"/>
    <p:sldId id="334" r:id="rId6"/>
    <p:sldId id="333" r:id="rId7"/>
    <p:sldId id="332" r:id="rId8"/>
    <p:sldId id="329" r:id="rId9"/>
    <p:sldId id="327" r:id="rId11"/>
    <p:sldId id="325" r:id="rId12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66870" y="2505075"/>
            <a:ext cx="3857625" cy="1847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767715" y="1556385"/>
            <a:ext cx="10704875" cy="3512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75528" y="1718376"/>
            <a:ext cx="218992" cy="20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09030" y="3245637"/>
            <a:ext cx="209471" cy="20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3615" y="1628775"/>
            <a:ext cx="10272440" cy="3512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48607" y="1809857"/>
            <a:ext cx="247556" cy="20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38532" y="2869394"/>
            <a:ext cx="199949" cy="20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988540"/>
            <a:ext cx="11340000" cy="2435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7588" y="3134610"/>
            <a:ext cx="323727" cy="26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4490" y="4070568"/>
            <a:ext cx="7588564" cy="26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7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00957" y="1920504"/>
            <a:ext cx="247556" cy="200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31"/>
          <a:stretch>
            <a:fillRect/>
          </a:stretch>
        </p:blipFill>
        <p:spPr>
          <a:xfrm>
            <a:off x="360045" y="4149090"/>
            <a:ext cx="11339830" cy="15122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49017" y="4320413"/>
            <a:ext cx="238035" cy="200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210" r="15763"/>
          <a:stretch>
            <a:fillRect/>
          </a:stretch>
        </p:blipFill>
        <p:spPr>
          <a:xfrm>
            <a:off x="449580" y="1341400"/>
            <a:ext cx="9552350" cy="13694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00215" y="1452191"/>
            <a:ext cx="209471" cy="209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929005" y="2825115"/>
            <a:ext cx="10704875" cy="134747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35" y="4139285"/>
            <a:ext cx="11340000" cy="2403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142834" y="4320463"/>
            <a:ext cx="218992" cy="20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836015"/>
            <a:ext cx="11340000" cy="2111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22064" y="1590768"/>
            <a:ext cx="228513" cy="20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545" y="2896590"/>
            <a:ext cx="11340000" cy="3631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49245" y="3640046"/>
            <a:ext cx="218992" cy="209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86726" y="5136491"/>
            <a:ext cx="218992" cy="20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1499870" y="1988820"/>
            <a:ext cx="9192305" cy="2497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41185" y="2169656"/>
            <a:ext cx="228513" cy="200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64590" y="1412240"/>
            <a:ext cx="9912395" cy="200342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926005" y="2633080"/>
            <a:ext cx="218992" cy="2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44091" y="2633080"/>
            <a:ext cx="247556" cy="2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600262" y="2633080"/>
            <a:ext cx="209471" cy="2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/>
          <a:stretch>
            <a:fillRect/>
          </a:stretch>
        </p:blipFill>
        <p:spPr>
          <a:xfrm>
            <a:off x="1164590" y="3441700"/>
            <a:ext cx="7824515" cy="237617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6296585" y="4023492"/>
            <a:ext cx="837884" cy="25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87063" y="4491058"/>
            <a:ext cx="1523425" cy="26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06106" y="4968166"/>
            <a:ext cx="523677" cy="24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429885" y="5435733"/>
            <a:ext cx="2066146" cy="25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2024-12-24T03:36:26Z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