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3028950"/>
            <a:ext cx="7848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8200" y="1870075"/>
            <a:ext cx="10488975" cy="299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0245" y="1993636"/>
            <a:ext cx="218992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0900" y="3555939"/>
            <a:ext cx="199949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8935" y="4013198"/>
            <a:ext cx="24755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1379" y="4470458"/>
            <a:ext cx="209471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402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4441" y="1850186"/>
            <a:ext cx="199949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2401" y="2889055"/>
            <a:ext cx="218992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8657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724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1467" y="2059660"/>
            <a:ext cx="228513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6354" y="3431267"/>
            <a:ext cx="209471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806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0473" y="2185047"/>
            <a:ext cx="1361561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9893" y="2185047"/>
            <a:ext cx="542720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1757" y="2643325"/>
            <a:ext cx="1094962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9138" y="3550335"/>
            <a:ext cx="1075919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125" y="3559883"/>
            <a:ext cx="1094962" cy="2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120" y="3550335"/>
            <a:ext cx="110448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5460" y="4008614"/>
            <a:ext cx="571284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314" y="4018162"/>
            <a:ext cx="1104483" cy="2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