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1" r:id="rId4"/>
    <p:sldId id="329" r:id="rId5"/>
    <p:sldId id="328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150"/>
            <a:ext cx="11340000" cy="13282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8275" y="3789045"/>
            <a:ext cx="169545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511935"/>
            <a:ext cx="11340000" cy="38341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3012440"/>
            <a:ext cx="9987280" cy="97663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87395" y="322961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03745" y="319151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20250" y="314071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83205" y="362839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83655" y="364490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55860" y="362839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7145" y="4448810"/>
            <a:ext cx="1663200" cy="84577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65" y="4448810"/>
            <a:ext cx="1663200" cy="84577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3950" y="4457065"/>
            <a:ext cx="1663200" cy="84577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2035" y="4451985"/>
            <a:ext cx="1663200" cy="845771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466090" y="5365750"/>
            <a:ext cx="11246485" cy="76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515" y="4490720"/>
            <a:ext cx="7048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2" grpId="0"/>
      <p:bldP spid="13" grpId="0"/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204720"/>
            <a:ext cx="11340000" cy="240024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372360" y="2876550"/>
            <a:ext cx="2643505" cy="141668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352040" y="3357245"/>
            <a:ext cx="2663825" cy="50355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423795" y="2924810"/>
            <a:ext cx="2592070" cy="86423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927985" y="3429000"/>
            <a:ext cx="2036445" cy="86423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2204720"/>
            <a:ext cx="709295" cy="666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15" y="2780665"/>
            <a:ext cx="723900" cy="92392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505460" y="2203450"/>
            <a:ext cx="11279505" cy="12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640"/>
            <a:ext cx="11340000" cy="2225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5540" y="1868140"/>
            <a:ext cx="2837380" cy="25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997045"/>
            <a:ext cx="11340000" cy="19280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89469" y="4111584"/>
            <a:ext cx="552241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40200" y="4111584"/>
            <a:ext cx="580806" cy="26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44633" y="4111584"/>
            <a:ext cx="323727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9394" y="4560198"/>
            <a:ext cx="314206" cy="26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17580" y="5008812"/>
            <a:ext cx="2370831" cy="2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641350" y="1771650"/>
            <a:ext cx="11142980" cy="12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628495"/>
            <a:ext cx="11340000" cy="19994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591280"/>
            <a:ext cx="11340000" cy="2356549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567055" y="1628775"/>
            <a:ext cx="11145520" cy="3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2024-12-23T15:10:38Z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