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1" r:id="rId4"/>
    <p:sldId id="329" r:id="rId5"/>
    <p:sldId id="328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50" y="2730855"/>
            <a:ext cx="11340000" cy="13407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005840" y="1583055"/>
            <a:ext cx="8544605" cy="24650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56273" y="2175163"/>
            <a:ext cx="209471" cy="20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05840" y="4022725"/>
            <a:ext cx="10272440" cy="11855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36726" y="4118075"/>
            <a:ext cx="228513" cy="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2132330"/>
            <a:ext cx="10056540" cy="20751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54616" y="2275495"/>
            <a:ext cx="380855" cy="20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224000"/>
            <a:ext cx="11340000" cy="41182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63845" y="1815051"/>
            <a:ext cx="542720" cy="2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2082" y="1805518"/>
            <a:ext cx="2161360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6087" y="2692095"/>
            <a:ext cx="5103476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6515" y="2701628"/>
            <a:ext cx="1199697" cy="2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5608" y="3197349"/>
            <a:ext cx="7007759" cy="266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2888" y="3597739"/>
            <a:ext cx="7588564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19765" y="3797934"/>
            <a:ext cx="542720" cy="2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12409" y="3988596"/>
            <a:ext cx="757904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02888" y="4388985"/>
            <a:ext cx="676020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36087" y="4894239"/>
            <a:ext cx="5370075" cy="266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86515" y="4903772"/>
            <a:ext cx="1237782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5385790"/>
            <a:ext cx="11340000" cy="1308666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850445" y="5987585"/>
            <a:ext cx="276120" cy="20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83241" y="5987585"/>
            <a:ext cx="276120" cy="23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49437" y="5987585"/>
            <a:ext cx="314206" cy="21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543996" y="5997138"/>
            <a:ext cx="285642" cy="19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400671" y="5978033"/>
            <a:ext cx="314206" cy="23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07724" y="6369678"/>
            <a:ext cx="295163" cy="23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716641" y="6379230"/>
            <a:ext cx="295163" cy="21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401679" y="6369678"/>
            <a:ext cx="276120" cy="23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715634" y="6369678"/>
            <a:ext cx="314206" cy="22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410193" y="6360126"/>
            <a:ext cx="295163" cy="2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20831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565245"/>
            <a:ext cx="11340000" cy="1944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2024-12-24T04:50:09Z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