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8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20340"/>
            <a:ext cx="11340000" cy="12282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3719195" y="1412875"/>
            <a:ext cx="4727620" cy="40703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204440"/>
            <a:ext cx="11340000" cy="20709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887730" y="1503680"/>
            <a:ext cx="9479960" cy="267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7730" y="4077335"/>
            <a:ext cx="10415950" cy="15284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31249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0435"/>
            <a:ext cx="11340000" cy="303637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198880" y="2277110"/>
            <a:ext cx="9793015" cy="16567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630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0690"/>
            <a:ext cx="11340000" cy="14424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622935" y="5434330"/>
            <a:ext cx="7319690" cy="5283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30278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060295"/>
            <a:ext cx="11340000" cy="25536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40205"/>
            <a:ext cx="11340000" cy="3042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364710"/>
            <a:ext cx="11340000" cy="14967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2024-12-23T15:10:36Z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