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3"/>
    <p:sldId id="330" r:id="rId4"/>
    <p:sldId id="329" r:id="rId5"/>
    <p:sldId id="327" r:id="rId6"/>
    <p:sldId id="326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59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00500" y="2938145"/>
            <a:ext cx="4191000" cy="9810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8790" y="1628775"/>
            <a:ext cx="11340000" cy="349145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8379460" y="3428365"/>
            <a:ext cx="322580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>
                <a:solidFill>
                  <a:srgbClr val="EC008C"/>
                </a:solidFill>
                <a:cs typeface="Arial" panose="020B0604020202020204" pitchFamily="34" charset="0"/>
              </a:rPr>
              <a:t>√</a:t>
            </a:r>
            <a:endParaRPr lang="zh-CN" altLang="en-US">
              <a:solidFill>
                <a:srgbClr val="EC008C"/>
              </a:solidFill>
              <a:cs typeface="Arial" panose="020B0604020202020204" pitchFamily="3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0272395" y="3428365"/>
            <a:ext cx="322580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>
                <a:solidFill>
                  <a:srgbClr val="EC008C"/>
                </a:solidFill>
                <a:cs typeface="Arial" panose="020B0604020202020204" pitchFamily="34" charset="0"/>
              </a:rPr>
              <a:t>√</a:t>
            </a:r>
            <a:endParaRPr lang="zh-CN" altLang="en-US">
              <a:solidFill>
                <a:srgbClr val="EC008C"/>
              </a:solidFill>
              <a:cs typeface="Arial" panose="020B0604020202020204" pitchFamily="3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247890" y="4364990"/>
            <a:ext cx="322580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>
                <a:solidFill>
                  <a:srgbClr val="EC008C"/>
                </a:solidFill>
                <a:cs typeface="Arial" panose="020B0604020202020204" pitchFamily="34" charset="0"/>
              </a:rPr>
              <a:t>√</a:t>
            </a:r>
            <a:endParaRPr lang="zh-CN" altLang="en-US">
              <a:solidFill>
                <a:srgbClr val="EC008C"/>
              </a:solidFill>
              <a:cs typeface="Arial" panose="020B0604020202020204" pitchFamily="3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0848340" y="4364990"/>
            <a:ext cx="322580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>
                <a:solidFill>
                  <a:srgbClr val="EC008C"/>
                </a:solidFill>
                <a:cs typeface="Arial" panose="020B0604020202020204" pitchFamily="34" charset="0"/>
              </a:rPr>
              <a:t>√</a:t>
            </a:r>
            <a:endParaRPr lang="zh-CN" altLang="en-US">
              <a:solidFill>
                <a:srgbClr val="EC008C"/>
              </a:solidFill>
              <a:cs typeface="Arial" panose="020B0604020202020204" pitchFamily="34" charset="0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3933190"/>
            <a:ext cx="666750" cy="895350"/>
          </a:xfrm>
          <a:prstGeom prst="rect">
            <a:avLst/>
          </a:prstGeom>
        </p:spPr>
      </p:pic>
      <p:cxnSp>
        <p:nvCxnSpPr>
          <p:cNvPr id="15" name="直接连接符 14"/>
          <p:cNvCxnSpPr/>
          <p:nvPr/>
        </p:nvCxnSpPr>
        <p:spPr>
          <a:xfrm flipV="1">
            <a:off x="517525" y="5085080"/>
            <a:ext cx="11266805" cy="4762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1629130"/>
            <a:ext cx="11340000" cy="2964967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2817230" y="3764669"/>
            <a:ext cx="257078" cy="209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311840" y="3755135"/>
            <a:ext cx="228513" cy="2192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063527" y="3764669"/>
            <a:ext cx="218992" cy="209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4553940"/>
            <a:ext cx="11340000" cy="1499622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2284031" y="5155699"/>
            <a:ext cx="1152090" cy="257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5978339" y="5155699"/>
            <a:ext cx="590327" cy="267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9120404" y="5174802"/>
            <a:ext cx="609370" cy="229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2264988" y="5642837"/>
            <a:ext cx="1123526" cy="267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cxnSp>
        <p:nvCxnSpPr>
          <p:cNvPr id="19" name="直接连接符 18"/>
          <p:cNvCxnSpPr/>
          <p:nvPr/>
        </p:nvCxnSpPr>
        <p:spPr>
          <a:xfrm>
            <a:off x="551180" y="1628775"/>
            <a:ext cx="1116139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pic>
        <p:nvPicPr>
          <p:cNvPr id="21" name="图片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21280" y="2216150"/>
            <a:ext cx="1664970" cy="83947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68570" y="2224405"/>
            <a:ext cx="1664970" cy="83947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96810" y="2214880"/>
            <a:ext cx="1664970" cy="83947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25050" y="2223135"/>
            <a:ext cx="1664970" cy="8394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1772640"/>
            <a:ext cx="11340000" cy="34248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121663" y="1877579"/>
            <a:ext cx="323727" cy="248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31185" y="3337196"/>
            <a:ext cx="304685" cy="248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702218" y="4300733"/>
            <a:ext cx="1152090" cy="276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" name="直接连接符 1"/>
          <p:cNvCxnSpPr/>
          <p:nvPr/>
        </p:nvCxnSpPr>
        <p:spPr>
          <a:xfrm flipV="1">
            <a:off x="579755" y="1772920"/>
            <a:ext cx="11132820" cy="1397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1556105"/>
            <a:ext cx="11340000" cy="227371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3821150"/>
            <a:ext cx="11340000" cy="2128035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 flipV="1">
            <a:off x="558800" y="1556385"/>
            <a:ext cx="11153775" cy="254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</Words>
  <Application>WPS 演示</Application>
  <PresentationFormat>宽屏</PresentationFormat>
  <Paragraphs>8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66</cp:revision>
  <dcterms:created xsi:type="dcterms:W3CDTF">2015-09-16T06:44:00Z</dcterms:created>
  <dcterms:modified xsi:type="dcterms:W3CDTF">2024-12-23T14:08:37Z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