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7" r:id="rId4"/>
    <p:sldId id="335" r:id="rId5"/>
    <p:sldId id="333" r:id="rId6"/>
    <p:sldId id="332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275" y="3081020"/>
            <a:ext cx="62674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24570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9572" y="2653196"/>
            <a:ext cx="561763" cy="24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0252" y="2662719"/>
            <a:ext cx="571283" cy="23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7834" y="3062710"/>
            <a:ext cx="561763" cy="2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9849" y="3081758"/>
            <a:ext cx="276120" cy="23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1713" y="3472225"/>
            <a:ext cx="542720" cy="2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68514" y="3491272"/>
            <a:ext cx="580806" cy="22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744950"/>
            <a:ext cx="11340000" cy="224075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583275" y="3897512"/>
            <a:ext cx="218992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2948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1688" y="2626687"/>
            <a:ext cx="218992" cy="2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8388" y="3456849"/>
            <a:ext cx="399899" cy="1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91688" y="3867159"/>
            <a:ext cx="218992" cy="2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4237710"/>
            <a:ext cx="11340000" cy="22033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73300" y="4409401"/>
            <a:ext cx="247557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15" y="1278610"/>
            <a:ext cx="11340000" cy="4526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2013305"/>
            <a:ext cx="11340000" cy="12285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180435"/>
            <a:ext cx="11340000" cy="16291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726285"/>
            <a:ext cx="11340000" cy="32983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70" y="1511020"/>
            <a:ext cx="11340000" cy="2067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7225" y="2463628"/>
            <a:ext cx="247556" cy="1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6948" y="2873249"/>
            <a:ext cx="218992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8786" y="3282871"/>
            <a:ext cx="209471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70" y="3591915"/>
            <a:ext cx="11340000" cy="245441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93346" y="3716068"/>
            <a:ext cx="238035" cy="1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45" y="1367510"/>
            <a:ext cx="11340000" cy="2510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9542" y="1510694"/>
            <a:ext cx="228513" cy="1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45" y="3878935"/>
            <a:ext cx="11340000" cy="20831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98257" y="5188092"/>
            <a:ext cx="6503124" cy="25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623" y="5598995"/>
            <a:ext cx="3094458" cy="25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228570"/>
            <a:ext cx="11340000" cy="2478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7137" y="3896760"/>
            <a:ext cx="10349773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59" y="4316191"/>
            <a:ext cx="2418438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2024-12-24T05:02:12Z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