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BFCC4-03BF-2F6F-50BA-1201B2B5A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246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F282F-EC98-B40A-F35A-9F799268DB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6118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41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2B7DE-E6E4-09DB-D28C-4611F2A33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304EF-44EA-F835-3DBD-4AA197BAB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1280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7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A7E0D-4946-1151-D7F2-87F882A73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166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A46EB-A7CF-5043-3265-0CFE4C1A7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779027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153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84F34-AB59-C61D-803A-C9933D493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722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79C51-5E3C-76B8-C158-403CCA201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059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B7DBF-E76E-5E8D-B833-539459347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324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4DAAA-24D8-233F-D768-FBD59A89A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0506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kejian2 yunti</cp:lastModifiedBy>
  <cp:revision>64</cp:revision>
  <dcterms:created xsi:type="dcterms:W3CDTF">2015-09-16T06:44:00Z</dcterms:created>
  <dcterms:modified xsi:type="dcterms:W3CDTF">2024-12-23T08:49:17Z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