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30" r:id="rId4"/>
    <p:sldId id="328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100"/>
            <a:ext cx="11340000" cy="12792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439265"/>
            <a:ext cx="11340000" cy="2267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8103" y="1620281"/>
            <a:ext cx="247556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3663670"/>
            <a:ext cx="11340000" cy="2425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79110" y="3835523"/>
            <a:ext cx="218992" cy="2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9564" y="5267633"/>
            <a:ext cx="3580051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8556" y="5697266"/>
            <a:ext cx="3627656" cy="25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2652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8010" y="1844084"/>
            <a:ext cx="199949" cy="1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807180"/>
            <a:ext cx="11340000" cy="26974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27204" y="4436268"/>
            <a:ext cx="1094962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9320" y="4445800"/>
            <a:ext cx="1056876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9295" y="4855661"/>
            <a:ext cx="1114005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30277" y="4855661"/>
            <a:ext cx="1085440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4484" y="5275053"/>
            <a:ext cx="847405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6499" y="6132902"/>
            <a:ext cx="799798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90" y="1295755"/>
            <a:ext cx="11340000" cy="2638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7132" y="1924470"/>
            <a:ext cx="209471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0130" y="2781809"/>
            <a:ext cx="218992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90" y="3950690"/>
            <a:ext cx="11340000" cy="25478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36729" y="4904957"/>
            <a:ext cx="2266095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3220" y="5325110"/>
            <a:ext cx="999617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8366" y="5754255"/>
            <a:ext cx="10111738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8366" y="6183676"/>
            <a:ext cx="6436473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