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30" r:id="rId4"/>
    <p:sldId id="328" r:id="rId5"/>
    <p:sldId id="327" r:id="rId6"/>
    <p:sldId id="326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7300" y="3076575"/>
            <a:ext cx="9677400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340840"/>
            <a:ext cx="11340000" cy="254507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2930" y="2926715"/>
            <a:ext cx="8933180" cy="94297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740660" y="3068955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B0086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B0086"/>
              </a:solidFill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35040" y="3065780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B0086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B0086"/>
              </a:solidFill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696450" y="3068955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B0086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B0086"/>
              </a:solidFill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12085" y="3573145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B0086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B0086"/>
              </a:solidFill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176135" y="3573145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B0086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B0086"/>
              </a:solidFill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768840" y="3501390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B0086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B0086"/>
              </a:solidFill>
              <a:cs typeface="Arial" panose="020B0604020202020204" pitchFamily="34" charset="0"/>
            </a:endParaRPr>
          </a:p>
        </p:txBody>
      </p:sp>
      <p:pic>
        <p:nvPicPr>
          <p:cNvPr id="17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3864965"/>
            <a:ext cx="11340000" cy="147105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2560" y="4444365"/>
            <a:ext cx="1691005" cy="83312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0960" y="4444365"/>
            <a:ext cx="1691005" cy="84264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69835" y="4444365"/>
            <a:ext cx="1691005" cy="84264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98710" y="4444365"/>
            <a:ext cx="1691005" cy="84264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325" y="3573145"/>
            <a:ext cx="723900" cy="1009650"/>
          </a:xfrm>
          <a:prstGeom prst="rect">
            <a:avLst/>
          </a:prstGeom>
        </p:spPr>
      </p:pic>
      <p:cxnSp>
        <p:nvCxnSpPr>
          <p:cNvPr id="23" name="直接连接符 22"/>
          <p:cNvCxnSpPr/>
          <p:nvPr/>
        </p:nvCxnSpPr>
        <p:spPr>
          <a:xfrm flipV="1">
            <a:off x="634365" y="5330190"/>
            <a:ext cx="11150600" cy="177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24" name="图片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7715" y="4720590"/>
            <a:ext cx="67627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582775"/>
            <a:ext cx="11340000" cy="33962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2237" y="2212423"/>
            <a:ext cx="609370" cy="228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9995" y="2698970"/>
            <a:ext cx="1161612" cy="248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70952" y="3175977"/>
            <a:ext cx="1171133" cy="267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09038" y="3652983"/>
            <a:ext cx="1142569" cy="267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99517" y="4645157"/>
            <a:ext cx="1142569" cy="248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572260"/>
            <a:ext cx="676275" cy="6096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035" y="1700530"/>
            <a:ext cx="723900" cy="100965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330835" y="1589405"/>
            <a:ext cx="11165205" cy="393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330835" y="4940935"/>
            <a:ext cx="11165205" cy="152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831695"/>
            <a:ext cx="11340000" cy="31934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96568" y="2565719"/>
            <a:ext cx="2618387" cy="25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29012" y="4510406"/>
            <a:ext cx="3465793" cy="266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484350"/>
            <a:ext cx="11340000" cy="217088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3616680"/>
            <a:ext cx="11340000" cy="3019239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V="1">
            <a:off x="703580" y="1484630"/>
            <a:ext cx="11152505" cy="222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2024-12-24T03:23:39Z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