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1020"/>
            <a:ext cx="11340000" cy="13113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844675"/>
            <a:ext cx="10704875" cy="3098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0745" y="2015980"/>
            <a:ext cx="247556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628775"/>
            <a:ext cx="10560730" cy="2075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135" y="2321560"/>
            <a:ext cx="9875520" cy="131762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3298825" y="2465705"/>
            <a:ext cx="1621155" cy="19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03670" y="2465705"/>
            <a:ext cx="1656715" cy="50419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36330" y="2969895"/>
            <a:ext cx="1367790" cy="43180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263900" y="2967990"/>
            <a:ext cx="1621155" cy="19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80250" y="2971800"/>
            <a:ext cx="1007745" cy="50165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8663940" y="2537460"/>
            <a:ext cx="1368425" cy="93599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839845" y="3401695"/>
            <a:ext cx="1045210" cy="2095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287770" y="2537460"/>
            <a:ext cx="1872615" cy="93599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692515" y="2477135"/>
            <a:ext cx="1296670" cy="42989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840105" y="3656965"/>
            <a:ext cx="9912395" cy="19792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857087" y="3819213"/>
            <a:ext cx="218992" cy="2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38246" y="4803945"/>
            <a:ext cx="238035" cy="2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2681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7538" y="1503061"/>
            <a:ext cx="238035" cy="1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980535"/>
            <a:ext cx="11340000" cy="2705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1115" y="4647375"/>
            <a:ext cx="199949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1266" y="4647375"/>
            <a:ext cx="247556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8344" y="4647375"/>
            <a:ext cx="218992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35" y="2060930"/>
            <a:ext cx="11340000" cy="2657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445" y="3517265"/>
            <a:ext cx="1056957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848" y="3975397"/>
            <a:ext cx="10549722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284" y="4404009"/>
            <a:ext cx="3503879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