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2953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1"/>
          <a:stretch>
            <a:fillRect/>
          </a:stretch>
        </p:blipFill>
        <p:spPr>
          <a:xfrm>
            <a:off x="790575" y="1511300"/>
            <a:ext cx="10057175" cy="1468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13552" y="2188245"/>
            <a:ext cx="218992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"/>
          <a:stretch>
            <a:fillRect/>
          </a:stretch>
        </p:blipFill>
        <p:spPr>
          <a:xfrm>
            <a:off x="790575" y="2946400"/>
            <a:ext cx="10489610" cy="2283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79799" y="3070326"/>
            <a:ext cx="580806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5668" y="4436599"/>
            <a:ext cx="247556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0126" y="4436599"/>
            <a:ext cx="218992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2545" y="4436599"/>
            <a:ext cx="218992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3117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86342" y="1953973"/>
            <a:ext cx="542721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439265"/>
            <a:ext cx="11340000" cy="2433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56188" y="2116703"/>
            <a:ext cx="2313702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1906" y="3023134"/>
            <a:ext cx="5988967" cy="2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9387" y="3490662"/>
            <a:ext cx="8854911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807180"/>
            <a:ext cx="11340000" cy="14715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99110" y="4476081"/>
            <a:ext cx="266599" cy="22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4148" y="4476081"/>
            <a:ext cx="276120" cy="2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4702" y="4466525"/>
            <a:ext cx="295163" cy="2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6541" y="4485636"/>
            <a:ext cx="266599" cy="2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82737" y="4466525"/>
            <a:ext cx="314205" cy="2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9110" y="4915644"/>
            <a:ext cx="285642" cy="25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65105" y="4944312"/>
            <a:ext cx="276120" cy="2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88581" y="4915644"/>
            <a:ext cx="285642" cy="25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68783" y="4944312"/>
            <a:ext cx="257078" cy="2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82536" y="4925200"/>
            <a:ext cx="314206" cy="2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18828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76650"/>
            <a:ext cx="11340000" cy="2347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942" y="4903536"/>
            <a:ext cx="10521158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535" y="5361305"/>
            <a:ext cx="1020889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