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2118AA-9476-ADC2-E3FA-76379BD280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141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7992EF-1091-13DA-D8DE-31C3D84139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49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7B422E-6CD3-0B32-DB14-34A243632EC6}"/>
              </a:ext>
            </a:extLst>
          </p:cNvPr>
          <p:cNvSpPr/>
          <p:nvPr/>
        </p:nvSpPr>
        <p:spPr bwMode="white">
          <a:xfrm>
            <a:off x="6358488" y="2663128"/>
            <a:ext cx="238035" cy="20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93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AA1D76-4246-FF8F-1427-96A646C178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91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7674EC-6D83-01D7-21AD-487FB3CF67AA}"/>
              </a:ext>
            </a:extLst>
          </p:cNvPr>
          <p:cNvSpPr/>
          <p:nvPr/>
        </p:nvSpPr>
        <p:spPr bwMode="white">
          <a:xfrm>
            <a:off x="10376523" y="1911284"/>
            <a:ext cx="580807" cy="24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30AC25-6497-AE52-2668-EEB19534D29A}"/>
              </a:ext>
            </a:extLst>
          </p:cNvPr>
          <p:cNvSpPr/>
          <p:nvPr/>
        </p:nvSpPr>
        <p:spPr bwMode="white">
          <a:xfrm>
            <a:off x="10386045" y="2464930"/>
            <a:ext cx="590327" cy="25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A50A5D-F87F-FC7D-F472-DDAC5616D231}"/>
              </a:ext>
            </a:extLst>
          </p:cNvPr>
          <p:cNvSpPr/>
          <p:nvPr/>
        </p:nvSpPr>
        <p:spPr bwMode="white">
          <a:xfrm>
            <a:off x="9814760" y="3018576"/>
            <a:ext cx="1142569" cy="24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A8BB28-E027-558A-14A7-69139F1CBE33}"/>
              </a:ext>
            </a:extLst>
          </p:cNvPr>
          <p:cNvSpPr/>
          <p:nvPr/>
        </p:nvSpPr>
        <p:spPr bwMode="white">
          <a:xfrm>
            <a:off x="9795717" y="3581767"/>
            <a:ext cx="1171133" cy="25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C11E66-0866-005D-B351-61DCE0C2292A}"/>
              </a:ext>
            </a:extLst>
          </p:cNvPr>
          <p:cNvSpPr/>
          <p:nvPr/>
        </p:nvSpPr>
        <p:spPr bwMode="white">
          <a:xfrm>
            <a:off x="10367002" y="4125867"/>
            <a:ext cx="590327" cy="26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889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BE4A9D-FDDF-9801-8BDC-91BD3E29CF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48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6B87C5-F891-8519-06C7-53721A1CAB49}"/>
              </a:ext>
            </a:extLst>
          </p:cNvPr>
          <p:cNvSpPr/>
          <p:nvPr/>
        </p:nvSpPr>
        <p:spPr bwMode="white">
          <a:xfrm>
            <a:off x="7786700" y="2120661"/>
            <a:ext cx="1161612" cy="26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880019-6F8F-B298-0C1D-D31E4B46BD8D}"/>
              </a:ext>
            </a:extLst>
          </p:cNvPr>
          <p:cNvSpPr/>
          <p:nvPr/>
        </p:nvSpPr>
        <p:spPr bwMode="white">
          <a:xfrm>
            <a:off x="6653652" y="3103173"/>
            <a:ext cx="609370" cy="2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101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65CA87-D52B-2008-B01B-65F1A8C372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996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2653CD-C59A-322B-8B2E-B05824867B40}"/>
              </a:ext>
            </a:extLst>
          </p:cNvPr>
          <p:cNvSpPr/>
          <p:nvPr/>
        </p:nvSpPr>
        <p:spPr bwMode="white">
          <a:xfrm>
            <a:off x="4492292" y="1423949"/>
            <a:ext cx="618891" cy="23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22C086-C472-AF02-4F56-54306FB81EF3}"/>
              </a:ext>
            </a:extLst>
          </p:cNvPr>
          <p:cNvSpPr/>
          <p:nvPr/>
        </p:nvSpPr>
        <p:spPr bwMode="white">
          <a:xfrm>
            <a:off x="8738841" y="1414428"/>
            <a:ext cx="609370" cy="27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538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3FB32A-094E-7F20-6284-36B3629374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7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47413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kejian2 yunti</cp:lastModifiedBy>
  <cp:revision>64</cp:revision>
  <dcterms:created xsi:type="dcterms:W3CDTF">2015-09-16T06:44:00Z</dcterms:created>
  <dcterms:modified xsi:type="dcterms:W3CDTF">2024-12-23T08:49:07Z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