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3038475"/>
            <a:ext cx="4886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6285"/>
            <a:ext cx="11340000" cy="338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4704944"/>
            <a:ext cx="1066397" cy="2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274" y="4704944"/>
            <a:ext cx="552241" cy="2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85060"/>
            <a:ext cx="11340000" cy="2694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8" y="3037281"/>
            <a:ext cx="2542216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5625" y="3522913"/>
            <a:ext cx="218992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211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724" y="2139053"/>
            <a:ext cx="1656725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86583" y="2139053"/>
            <a:ext cx="504634" cy="2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807" y="2596580"/>
            <a:ext cx="2408916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1520" y="2596580"/>
            <a:ext cx="1656725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0562" y="3054107"/>
            <a:ext cx="7417178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95" y="3429355"/>
            <a:ext cx="11340000" cy="25372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652480" y="4459501"/>
            <a:ext cx="2180403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6359" y="4907805"/>
            <a:ext cx="1999496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700530"/>
            <a:ext cx="10632485" cy="4088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6251" y="1871812"/>
            <a:ext cx="199949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852805" y="1696085"/>
            <a:ext cx="10571480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