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6" r:id="rId4"/>
    <p:sldId id="334" r:id="rId5"/>
    <p:sldId id="332" r:id="rId6"/>
    <p:sldId id="331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781020"/>
            <a:ext cx="11340000" cy="13220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16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00270"/>
            <a:ext cx="11340000" cy="177337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24000"/>
            <a:ext cx="11340000" cy="26841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878935"/>
            <a:ext cx="11340000" cy="262534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49350" y="2085340"/>
            <a:ext cx="9912395" cy="2700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6005" y="2218635"/>
            <a:ext cx="209471" cy="200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3486" y="3544846"/>
            <a:ext cx="218992" cy="20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654530"/>
            <a:ext cx="11340000" cy="2157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890" y="2638027"/>
            <a:ext cx="218992" cy="20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1368" y="3526039"/>
            <a:ext cx="238035" cy="1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30" y="3878935"/>
            <a:ext cx="11340000" cy="13086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21310" y="3955353"/>
            <a:ext cx="199949" cy="20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1789" y="4834166"/>
            <a:ext cx="209471" cy="21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726285"/>
            <a:ext cx="11340000" cy="3482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1965" y="1821700"/>
            <a:ext cx="218992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869795"/>
            <a:ext cx="11340000" cy="3135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480" y="2873375"/>
            <a:ext cx="10796905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95" y="3318396"/>
            <a:ext cx="10749672" cy="26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5930" y="3756660"/>
            <a:ext cx="1062545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7666" y="4652634"/>
            <a:ext cx="7921813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66265"/>
            <a:ext cx="11340000" cy="372569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367510"/>
            <a:ext cx="11340000" cy="22033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03140" y="1472432"/>
            <a:ext cx="199949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6239" y="2359502"/>
            <a:ext cx="209471" cy="1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3520160"/>
            <a:ext cx="11340000" cy="26841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61176" y="4484908"/>
            <a:ext cx="7921813" cy="2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9990" y="5812790"/>
            <a:ext cx="1054290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