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A3609-E83F-DF03-2B4E-0831A1E19A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12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83F47-AFAF-4D28-DCE8-3CC366E5E5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5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09FD95-B20E-6919-5D9B-95C4772C3F6C}"/>
              </a:ext>
            </a:extLst>
          </p:cNvPr>
          <p:cNvSpPr/>
          <p:nvPr/>
        </p:nvSpPr>
        <p:spPr bwMode="white">
          <a:xfrm>
            <a:off x="2607052" y="3006504"/>
            <a:ext cx="247556" cy="1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D57E6D-E3BA-06CD-FE4E-4C07BBEAEBCC}"/>
              </a:ext>
            </a:extLst>
          </p:cNvPr>
          <p:cNvSpPr/>
          <p:nvPr/>
        </p:nvSpPr>
        <p:spPr bwMode="white">
          <a:xfrm>
            <a:off x="5910982" y="3016036"/>
            <a:ext cx="238035" cy="14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9924E3-DC6A-2A5B-2853-8760C41C293B}"/>
              </a:ext>
            </a:extLst>
          </p:cNvPr>
          <p:cNvSpPr/>
          <p:nvPr/>
        </p:nvSpPr>
        <p:spPr bwMode="white">
          <a:xfrm>
            <a:off x="9367254" y="3016036"/>
            <a:ext cx="228513" cy="14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6CEDF5-EC42-FBB5-F889-569C20946474}"/>
              </a:ext>
            </a:extLst>
          </p:cNvPr>
          <p:cNvSpPr/>
          <p:nvPr/>
        </p:nvSpPr>
        <p:spPr bwMode="white">
          <a:xfrm>
            <a:off x="2578488" y="3521238"/>
            <a:ext cx="228513" cy="1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E9F48E-C60A-8131-09B0-855D95CD392C}"/>
              </a:ext>
            </a:extLst>
          </p:cNvPr>
          <p:cNvSpPr/>
          <p:nvPr/>
        </p:nvSpPr>
        <p:spPr bwMode="white">
          <a:xfrm>
            <a:off x="6929773" y="3492641"/>
            <a:ext cx="247556" cy="1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0104BE-B637-CDBC-CC37-8211324E30D9}"/>
              </a:ext>
            </a:extLst>
          </p:cNvPr>
          <p:cNvSpPr/>
          <p:nvPr/>
        </p:nvSpPr>
        <p:spPr bwMode="white">
          <a:xfrm>
            <a:off x="9338690" y="3483109"/>
            <a:ext cx="247556" cy="1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83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B2F0F-CAD4-3047-F6F4-AF6B82A132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10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7D2B93-E0C9-786F-4381-B7A04F82672D}"/>
              </a:ext>
            </a:extLst>
          </p:cNvPr>
          <p:cNvSpPr/>
          <p:nvPr/>
        </p:nvSpPr>
        <p:spPr bwMode="white">
          <a:xfrm>
            <a:off x="2597531" y="1949976"/>
            <a:ext cx="561763" cy="52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EBF100-FFBA-294C-CB1E-2E1C3D005893}"/>
              </a:ext>
            </a:extLst>
          </p:cNvPr>
          <p:cNvSpPr/>
          <p:nvPr/>
        </p:nvSpPr>
        <p:spPr bwMode="white">
          <a:xfrm>
            <a:off x="3406851" y="1949976"/>
            <a:ext cx="561763" cy="52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121764-0003-B745-0211-40DF2557B805}"/>
              </a:ext>
            </a:extLst>
          </p:cNvPr>
          <p:cNvSpPr/>
          <p:nvPr/>
        </p:nvSpPr>
        <p:spPr bwMode="white">
          <a:xfrm>
            <a:off x="5073098" y="1978633"/>
            <a:ext cx="437984" cy="46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1F9A51-C8B1-8EA0-CB66-738599522929}"/>
              </a:ext>
            </a:extLst>
          </p:cNvPr>
          <p:cNvSpPr/>
          <p:nvPr/>
        </p:nvSpPr>
        <p:spPr bwMode="white">
          <a:xfrm>
            <a:off x="5882418" y="1978633"/>
            <a:ext cx="437984" cy="46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FC41CC-2D4E-6664-1810-8AC28DB5649F}"/>
              </a:ext>
            </a:extLst>
          </p:cNvPr>
          <p:cNvSpPr/>
          <p:nvPr/>
        </p:nvSpPr>
        <p:spPr bwMode="white">
          <a:xfrm>
            <a:off x="7462972" y="1940424"/>
            <a:ext cx="533198" cy="51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3DF15D-01DC-BDE9-155C-DBAD88FBEAB1}"/>
              </a:ext>
            </a:extLst>
          </p:cNvPr>
          <p:cNvSpPr/>
          <p:nvPr/>
        </p:nvSpPr>
        <p:spPr bwMode="white">
          <a:xfrm>
            <a:off x="8272292" y="1940424"/>
            <a:ext cx="533198" cy="51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792E64-C78B-FE78-D854-DD9D032146E4}"/>
              </a:ext>
            </a:extLst>
          </p:cNvPr>
          <p:cNvSpPr/>
          <p:nvPr/>
        </p:nvSpPr>
        <p:spPr bwMode="white">
          <a:xfrm>
            <a:off x="9871889" y="1930871"/>
            <a:ext cx="580806" cy="51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EFE1F8-A5CF-4767-118E-C2EC9CA978FD}"/>
              </a:ext>
            </a:extLst>
          </p:cNvPr>
          <p:cNvSpPr/>
          <p:nvPr/>
        </p:nvSpPr>
        <p:spPr bwMode="white">
          <a:xfrm>
            <a:off x="10681209" y="1930871"/>
            <a:ext cx="580806" cy="51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1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CA9E9-3B31-9D8D-9A34-7C82D39233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CBE05B-A0FD-E8C2-9A15-8925410A33C6}"/>
              </a:ext>
            </a:extLst>
          </p:cNvPr>
          <p:cNvSpPr/>
          <p:nvPr/>
        </p:nvSpPr>
        <p:spPr bwMode="white">
          <a:xfrm>
            <a:off x="10367002" y="1853648"/>
            <a:ext cx="609370" cy="2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0B3F7D-0354-E2F3-AAF9-6B581E262509}"/>
              </a:ext>
            </a:extLst>
          </p:cNvPr>
          <p:cNvSpPr/>
          <p:nvPr/>
        </p:nvSpPr>
        <p:spPr bwMode="white">
          <a:xfrm>
            <a:off x="9814760" y="2340195"/>
            <a:ext cx="1161612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09265F-3F67-2CC7-7680-12F0060ECC6C}"/>
              </a:ext>
            </a:extLst>
          </p:cNvPr>
          <p:cNvSpPr/>
          <p:nvPr/>
        </p:nvSpPr>
        <p:spPr bwMode="white">
          <a:xfrm>
            <a:off x="9795717" y="2817202"/>
            <a:ext cx="1171133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56557B-15F5-0417-2316-6AA5A383FDB7}"/>
              </a:ext>
            </a:extLst>
          </p:cNvPr>
          <p:cNvSpPr/>
          <p:nvPr/>
        </p:nvSpPr>
        <p:spPr bwMode="white">
          <a:xfrm>
            <a:off x="9833803" y="3294208"/>
            <a:ext cx="1142569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D0B637-5291-F2DB-E39F-96D6C1ADF58F}"/>
              </a:ext>
            </a:extLst>
          </p:cNvPr>
          <p:cNvSpPr/>
          <p:nvPr/>
        </p:nvSpPr>
        <p:spPr bwMode="white">
          <a:xfrm>
            <a:off x="9824282" y="4286382"/>
            <a:ext cx="1142569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8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82D47-38F4-1AB1-C4D3-DC399AF7DC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3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5D70CF-BA69-5DB5-ED51-DCFF34F1AFBC}"/>
              </a:ext>
            </a:extLst>
          </p:cNvPr>
          <p:cNvSpPr/>
          <p:nvPr/>
        </p:nvSpPr>
        <p:spPr bwMode="white">
          <a:xfrm>
            <a:off x="3930528" y="1958024"/>
            <a:ext cx="2618387" cy="2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6E22CD-3670-31A0-F937-458E72714D4B}"/>
              </a:ext>
            </a:extLst>
          </p:cNvPr>
          <p:cNvSpPr/>
          <p:nvPr/>
        </p:nvSpPr>
        <p:spPr bwMode="white">
          <a:xfrm>
            <a:off x="7462972" y="3902711"/>
            <a:ext cx="3465793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36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3DD3B-F5A5-871E-08D6-0E6DAE1358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32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CC2CD-FCF9-E040-8820-2479B64650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717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kejian2 yunti</cp:lastModifiedBy>
  <cp:revision>64</cp:revision>
  <dcterms:created xsi:type="dcterms:W3CDTF">2015-09-16T06:44:00Z</dcterms:created>
  <dcterms:modified xsi:type="dcterms:W3CDTF">2024-12-23T08:48:59Z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