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2620" y="3124200"/>
            <a:ext cx="328612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675765"/>
            <a:ext cx="11340000" cy="255014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215640" y="341693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07710" y="341947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64015" y="345059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87395" y="388302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30290" y="389001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92260" y="384937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r="700"/>
          <a:stretch>
            <a:fillRect/>
          </a:stretch>
        </p:blipFill>
        <p:spPr>
          <a:xfrm>
            <a:off x="452120" y="4221480"/>
            <a:ext cx="11260455" cy="13417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99300"/>
          <a:stretch>
            <a:fillRect/>
          </a:stretch>
        </p:blipFill>
        <p:spPr>
          <a:xfrm>
            <a:off x="11744960" y="4221480"/>
            <a:ext cx="79375" cy="1341755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516890" y="5577840"/>
            <a:ext cx="11268075" cy="107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70" y="4687570"/>
            <a:ext cx="647700" cy="8763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3500" y="4690110"/>
            <a:ext cx="1664970" cy="8509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0155" y="4690110"/>
            <a:ext cx="1664970" cy="8509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2525" y="4687570"/>
            <a:ext cx="1664970" cy="8509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1880" y="4687570"/>
            <a:ext cx="1664970" cy="85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772920"/>
            <a:ext cx="11340000" cy="3130453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530860" y="1769110"/>
            <a:ext cx="11254105" cy="38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397760" y="2429510"/>
            <a:ext cx="2618105" cy="222377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423795" y="2925445"/>
            <a:ext cx="2592070" cy="115189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135505" y="2421255"/>
            <a:ext cx="2880360" cy="108013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135505" y="2997200"/>
            <a:ext cx="2880360" cy="108013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352040" y="3573145"/>
            <a:ext cx="2663825" cy="108013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54505"/>
            <a:ext cx="11340000" cy="1351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12089" y="2249826"/>
            <a:ext cx="323726" cy="22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4658" y="2240244"/>
            <a:ext cx="333248" cy="23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792450"/>
            <a:ext cx="11340000" cy="36276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22618" y="3544641"/>
            <a:ext cx="580806" cy="25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64683" y="5982122"/>
            <a:ext cx="580806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654050" y="1454150"/>
            <a:ext cx="11130280" cy="304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701924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492760" y="1628775"/>
            <a:ext cx="11148060" cy="3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2024-12-23T14:00:05Z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