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8" r:id="rId5"/>
    <p:sldId id="327" r:id="rId6"/>
    <p:sldId id="33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3023870"/>
            <a:ext cx="74390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8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405" y="3058795"/>
            <a:ext cx="8611870" cy="10661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938145" y="33013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22290" y="3260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48115" y="328485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39060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1810" y="37973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19870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94200"/>
            <a:ext cx="11340000" cy="219373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386045" y="4790471"/>
            <a:ext cx="590327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76523" y="5343674"/>
            <a:ext cx="599848" cy="2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67002" y="5906414"/>
            <a:ext cx="609370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82905" y="6303010"/>
            <a:ext cx="11113135" cy="6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6" grpId="0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213965"/>
            <a:ext cx="11340000" cy="2485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650" y="2937592"/>
            <a:ext cx="1171133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6693" y="3489834"/>
            <a:ext cx="1123526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8129" y="4061118"/>
            <a:ext cx="1161612" cy="2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1190" y="2204720"/>
            <a:ext cx="11153140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844395"/>
            <a:ext cx="11340000" cy="312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2486" y="2111157"/>
            <a:ext cx="599848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1429" y="3225841"/>
            <a:ext cx="609370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0824" y="3768892"/>
            <a:ext cx="1485340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3922" y="4321471"/>
            <a:ext cx="1152090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1190" y="1844675"/>
            <a:ext cx="11153140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24565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95775"/>
            <a:ext cx="11340000" cy="18566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72770" y="1557020"/>
            <a:ext cx="11139805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2024-12-23T15:11:39Z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