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11EA3E-6846-EC66-9AD2-DC479E5CC3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796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CDACD-07F8-3586-4B29-406D742E73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66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3D1DB-1765-A9B2-CDEC-DA509EC480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669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5652B-C07F-65F9-3197-48D967C335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78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AECBC-E157-6538-B59D-14748B761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86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B222E-30FE-310D-537E-32DD6B369D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434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6D558-1DA0-B368-488A-4E6D4D3FDE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16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6A104-32E3-660A-030B-330CE3AB60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996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DAF73-1894-F958-50ED-DAF637CDD1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97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F81CF-951E-C756-A79E-4D9589183B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136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08097-6F75-6080-DE4A-684A92CF89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505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3AF5B-4566-7A21-0DDB-F8FA0002F1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57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2D50B-6045-85FE-65B6-81416E9A3D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856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AE7F9-CD28-6BFD-4FCE-EE6DA68180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709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194DC-2051-9C7A-E056-DC877A5C04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166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kejian2 yunti</cp:lastModifiedBy>
  <cp:revision>64</cp:revision>
  <dcterms:created xsi:type="dcterms:W3CDTF">2015-09-16T06:44:00Z</dcterms:created>
  <dcterms:modified xsi:type="dcterms:W3CDTF">2024-12-23T08:49:15Z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