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6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3028950"/>
            <a:ext cx="71056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60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727" y="2059647"/>
            <a:ext cx="209471" cy="2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0085" y="3621612"/>
            <a:ext cx="218992" cy="2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472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5422" y="3626705"/>
            <a:ext cx="3284886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1341" y="4675996"/>
            <a:ext cx="3142065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917065"/>
            <a:ext cx="11340000" cy="2592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59550" y="334835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9650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6135" y="38608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077595" y="1224280"/>
            <a:ext cx="7752125" cy="235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6089" y="1376861"/>
            <a:ext cx="218992" cy="21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77595" y="3592195"/>
            <a:ext cx="10128930" cy="2367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33167" y="3763778"/>
            <a:ext cx="247556" cy="2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282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5248" y="2184882"/>
            <a:ext cx="238035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98040"/>
            <a:ext cx="11340000" cy="327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7103" y="1969769"/>
            <a:ext cx="218992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300325"/>
            <a:ext cx="11340000" cy="232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6180" y="3405510"/>
            <a:ext cx="10454508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59" y="3853300"/>
            <a:ext cx="10730629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9" y="4310618"/>
            <a:ext cx="695062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60045" y="1367790"/>
            <a:ext cx="8832260" cy="2943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2419985"/>
            <a:ext cx="2505710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17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0055" y="1412875"/>
            <a:ext cx="26758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368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3753" y="1744970"/>
            <a:ext cx="209471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463" y="4855314"/>
            <a:ext cx="7864685" cy="2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2024-12-24T04:39:37Z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