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F0922-F22B-6ECE-D8D8-07AE7D07E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26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DF540-0467-67C7-FC34-480FCF9E3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EBBE7-3DC3-DF30-A54D-C3309E51DCAB}"/>
              </a:ext>
            </a:extLst>
          </p:cNvPr>
          <p:cNvSpPr/>
          <p:nvPr/>
        </p:nvSpPr>
        <p:spPr bwMode="white">
          <a:xfrm>
            <a:off x="3187858" y="3207879"/>
            <a:ext cx="238035" cy="1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1A0AB-E9CB-05B7-D09A-B2538A749639}"/>
              </a:ext>
            </a:extLst>
          </p:cNvPr>
          <p:cNvSpPr/>
          <p:nvPr/>
        </p:nvSpPr>
        <p:spPr bwMode="white">
          <a:xfrm>
            <a:off x="6282317" y="3188804"/>
            <a:ext cx="238035" cy="1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A1A5B-E159-9FE1-446E-44272EE15353}"/>
              </a:ext>
            </a:extLst>
          </p:cNvPr>
          <p:cNvSpPr/>
          <p:nvPr/>
        </p:nvSpPr>
        <p:spPr bwMode="white">
          <a:xfrm>
            <a:off x="9110176" y="3188804"/>
            <a:ext cx="238035" cy="1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BC1BAE-4014-9590-5B10-5D828B0B7CAB}"/>
              </a:ext>
            </a:extLst>
          </p:cNvPr>
          <p:cNvSpPr/>
          <p:nvPr/>
        </p:nvSpPr>
        <p:spPr bwMode="white">
          <a:xfrm>
            <a:off x="3197380" y="3551243"/>
            <a:ext cx="295163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0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30207-C949-D8B1-95A3-4296101F8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3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B2483-EADF-999E-73D7-C2F9E480C348}"/>
              </a:ext>
            </a:extLst>
          </p:cNvPr>
          <p:cNvSpPr/>
          <p:nvPr/>
        </p:nvSpPr>
        <p:spPr bwMode="white">
          <a:xfrm>
            <a:off x="2568967" y="1912698"/>
            <a:ext cx="590327" cy="46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5E01A-501E-05D1-0CF5-B252C535083C}"/>
              </a:ext>
            </a:extLst>
          </p:cNvPr>
          <p:cNvSpPr/>
          <p:nvPr/>
        </p:nvSpPr>
        <p:spPr bwMode="white">
          <a:xfrm>
            <a:off x="3378287" y="1912698"/>
            <a:ext cx="590327" cy="46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7429E7-5200-22DF-BEC2-05E82AC482E1}"/>
              </a:ext>
            </a:extLst>
          </p:cNvPr>
          <p:cNvSpPr/>
          <p:nvPr/>
        </p:nvSpPr>
        <p:spPr bwMode="white">
          <a:xfrm>
            <a:off x="5015969" y="1912698"/>
            <a:ext cx="552241" cy="45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8CC6E-45E0-36B3-3EAC-72E19988077F}"/>
              </a:ext>
            </a:extLst>
          </p:cNvPr>
          <p:cNvSpPr/>
          <p:nvPr/>
        </p:nvSpPr>
        <p:spPr bwMode="white">
          <a:xfrm>
            <a:off x="5825289" y="1912698"/>
            <a:ext cx="552241" cy="45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D6FA22-782D-88E0-0506-FD5F0240C863}"/>
              </a:ext>
            </a:extLst>
          </p:cNvPr>
          <p:cNvSpPr/>
          <p:nvPr/>
        </p:nvSpPr>
        <p:spPr bwMode="white">
          <a:xfrm>
            <a:off x="7472493" y="1931829"/>
            <a:ext cx="542720" cy="43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F3E12-6ABD-2C26-CF03-242D7AAD93C1}"/>
              </a:ext>
            </a:extLst>
          </p:cNvPr>
          <p:cNvSpPr/>
          <p:nvPr/>
        </p:nvSpPr>
        <p:spPr bwMode="white">
          <a:xfrm>
            <a:off x="8281813" y="1931829"/>
            <a:ext cx="533198" cy="43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AC14D6-C42A-D957-F8B1-E9EABA5A3771}"/>
              </a:ext>
            </a:extLst>
          </p:cNvPr>
          <p:cNvSpPr/>
          <p:nvPr/>
        </p:nvSpPr>
        <p:spPr bwMode="white">
          <a:xfrm>
            <a:off x="9871889" y="1912698"/>
            <a:ext cx="571284" cy="45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910AE0-B948-45B2-C947-96E80A2B9882}"/>
              </a:ext>
            </a:extLst>
          </p:cNvPr>
          <p:cNvSpPr/>
          <p:nvPr/>
        </p:nvSpPr>
        <p:spPr bwMode="white">
          <a:xfrm>
            <a:off x="10681209" y="1912698"/>
            <a:ext cx="571284" cy="45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A209B-FC29-2337-8C31-14DCF1325B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F54FF-DAD9-DBE6-C36A-CBA34FEA68A4}"/>
              </a:ext>
            </a:extLst>
          </p:cNvPr>
          <p:cNvSpPr/>
          <p:nvPr/>
        </p:nvSpPr>
        <p:spPr bwMode="white">
          <a:xfrm>
            <a:off x="10367002" y="1823848"/>
            <a:ext cx="599848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F90A7-5169-D722-23A1-20D6AD5FE4AF}"/>
              </a:ext>
            </a:extLst>
          </p:cNvPr>
          <p:cNvSpPr/>
          <p:nvPr/>
        </p:nvSpPr>
        <p:spPr bwMode="white">
          <a:xfrm>
            <a:off x="10395566" y="2299919"/>
            <a:ext cx="552241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50F8AC-F10E-CEA0-94AB-CE4658D477F2}"/>
              </a:ext>
            </a:extLst>
          </p:cNvPr>
          <p:cNvSpPr/>
          <p:nvPr/>
        </p:nvSpPr>
        <p:spPr bwMode="white">
          <a:xfrm>
            <a:off x="10376523" y="2795032"/>
            <a:ext cx="609370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8D681-6F86-2F4F-2390-DDB902096EEA}"/>
              </a:ext>
            </a:extLst>
          </p:cNvPr>
          <p:cNvSpPr/>
          <p:nvPr/>
        </p:nvSpPr>
        <p:spPr bwMode="white">
          <a:xfrm>
            <a:off x="10376523" y="3280624"/>
            <a:ext cx="609370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0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34F84-9760-2D8E-17F6-3978867B3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8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59AF9-4433-3B40-E0F0-080BC8B5A4A0}"/>
              </a:ext>
            </a:extLst>
          </p:cNvPr>
          <p:cNvSpPr/>
          <p:nvPr/>
        </p:nvSpPr>
        <p:spPr bwMode="white">
          <a:xfrm>
            <a:off x="7396322" y="1605029"/>
            <a:ext cx="1142569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F60BFE-4F58-A839-B5BB-162429333B25}"/>
              </a:ext>
            </a:extLst>
          </p:cNvPr>
          <p:cNvSpPr/>
          <p:nvPr/>
        </p:nvSpPr>
        <p:spPr bwMode="white">
          <a:xfrm>
            <a:off x="4806498" y="5024773"/>
            <a:ext cx="580806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44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6276C-D747-AE99-DAC0-19962628B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2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78E83-C411-A26B-7491-249F99418930}"/>
              </a:ext>
            </a:extLst>
          </p:cNvPr>
          <p:cNvSpPr/>
          <p:nvPr/>
        </p:nvSpPr>
        <p:spPr bwMode="white">
          <a:xfrm>
            <a:off x="5653904" y="1309941"/>
            <a:ext cx="3875214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88FEA-F4BA-8498-76D9-5C4FE5523D62}"/>
              </a:ext>
            </a:extLst>
          </p:cNvPr>
          <p:cNvSpPr/>
          <p:nvPr/>
        </p:nvSpPr>
        <p:spPr bwMode="white">
          <a:xfrm>
            <a:off x="6929773" y="2283948"/>
            <a:ext cx="1180654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88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AF190-ACE1-D20A-6DD0-42A4CF8FF2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866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