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30" r:id="rId4"/>
    <p:sldId id="328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4270" y="3076575"/>
            <a:ext cx="7362825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654530"/>
            <a:ext cx="11340000" cy="16985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49673" y="1854926"/>
            <a:ext cx="218992" cy="200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3304895"/>
            <a:ext cx="11340000" cy="266540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64131" y="3467303"/>
            <a:ext cx="247557" cy="200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295755"/>
            <a:ext cx="11340000" cy="2676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97632" y="1486224"/>
            <a:ext cx="238035" cy="190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3917035"/>
            <a:ext cx="11340000" cy="27108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82166" y="5205624"/>
            <a:ext cx="238035" cy="200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96524" y="6226950"/>
            <a:ext cx="571283" cy="200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844395"/>
            <a:ext cx="11340000" cy="31514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62805" y="2016294"/>
            <a:ext cx="218992" cy="200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916785"/>
            <a:ext cx="11340000" cy="27535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11470" y="2135925"/>
            <a:ext cx="218992" cy="200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2024-12-24T05:05:31Z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