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3157220"/>
            <a:ext cx="1069213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/>
          <a:stretch>
            <a:fillRect/>
          </a:stretch>
        </p:blipFill>
        <p:spPr>
          <a:xfrm>
            <a:off x="1055370" y="1343025"/>
            <a:ext cx="10128930" cy="2585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4216" y="1562160"/>
            <a:ext cx="218992" cy="2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773" y="2601998"/>
            <a:ext cx="247556" cy="2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055370" y="3978910"/>
            <a:ext cx="8616360" cy="1482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06256" y="4141201"/>
            <a:ext cx="199949" cy="2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2339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719" y="1539397"/>
            <a:ext cx="218992" cy="2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3717290"/>
            <a:ext cx="10632485" cy="182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375"/>
            <a:ext cx="11340000" cy="227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4317293"/>
            <a:ext cx="199949" cy="1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4775136"/>
            <a:ext cx="209471" cy="1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1511" y="5194825"/>
            <a:ext cx="752191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163" y="5194825"/>
            <a:ext cx="194236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012" y="5643129"/>
            <a:ext cx="82836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5662206"/>
            <a:ext cx="542720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013305"/>
            <a:ext cx="11340000" cy="270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8253" y="2165725"/>
            <a:ext cx="218992" cy="1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2024-12-24T06:00:46Z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