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58E33-F060-A163-32EC-18BE5F6FCC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25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BD5CF-AD72-D8D2-C0EE-54EF6CBF4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90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88BBA-056A-6933-5E5A-166878B58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289BDA-91AC-ACAF-91E9-8954E81699F3}"/>
              </a:ext>
            </a:extLst>
          </p:cNvPr>
          <p:cNvSpPr/>
          <p:nvPr/>
        </p:nvSpPr>
        <p:spPr bwMode="white">
          <a:xfrm>
            <a:off x="2578488" y="2823596"/>
            <a:ext cx="228513" cy="1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13C45A-62BB-1429-797A-EC244DA74204}"/>
              </a:ext>
            </a:extLst>
          </p:cNvPr>
          <p:cNvSpPr/>
          <p:nvPr/>
        </p:nvSpPr>
        <p:spPr bwMode="white">
          <a:xfrm>
            <a:off x="5672947" y="2795032"/>
            <a:ext cx="247556" cy="15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89564-58E5-276E-AE1E-693E5717E9C2}"/>
              </a:ext>
            </a:extLst>
          </p:cNvPr>
          <p:cNvSpPr/>
          <p:nvPr/>
        </p:nvSpPr>
        <p:spPr bwMode="white">
          <a:xfrm>
            <a:off x="9548161" y="2795032"/>
            <a:ext cx="247557" cy="15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FE4E17-4D5A-CC1B-2263-9ED68CCB6CC0}"/>
              </a:ext>
            </a:extLst>
          </p:cNvPr>
          <p:cNvSpPr/>
          <p:nvPr/>
        </p:nvSpPr>
        <p:spPr bwMode="white">
          <a:xfrm>
            <a:off x="2445188" y="3118760"/>
            <a:ext cx="266599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44C0CB-8B4B-9A9D-24E0-E787111183A7}"/>
              </a:ext>
            </a:extLst>
          </p:cNvPr>
          <p:cNvSpPr/>
          <p:nvPr/>
        </p:nvSpPr>
        <p:spPr bwMode="white">
          <a:xfrm>
            <a:off x="6777430" y="3242539"/>
            <a:ext cx="238035" cy="1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9913FD-BF43-0B43-49AB-D8153BA29021}"/>
              </a:ext>
            </a:extLst>
          </p:cNvPr>
          <p:cNvSpPr/>
          <p:nvPr/>
        </p:nvSpPr>
        <p:spPr bwMode="white">
          <a:xfrm>
            <a:off x="9909974" y="3213974"/>
            <a:ext cx="257078" cy="1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85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44D84-0469-DD4F-91B3-0A15FE316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4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E74BF-FC55-EC06-B3D0-2D2FC8C7889D}"/>
              </a:ext>
            </a:extLst>
          </p:cNvPr>
          <p:cNvSpPr/>
          <p:nvPr/>
        </p:nvSpPr>
        <p:spPr bwMode="white">
          <a:xfrm>
            <a:off x="2568967" y="1872416"/>
            <a:ext cx="590327" cy="4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46C84-54E4-03C1-1E63-976A9E6062F3}"/>
              </a:ext>
            </a:extLst>
          </p:cNvPr>
          <p:cNvSpPr/>
          <p:nvPr/>
        </p:nvSpPr>
        <p:spPr bwMode="white">
          <a:xfrm>
            <a:off x="3378287" y="1872416"/>
            <a:ext cx="590327" cy="4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69466F-F821-BD5E-703A-1B28705CD706}"/>
              </a:ext>
            </a:extLst>
          </p:cNvPr>
          <p:cNvSpPr/>
          <p:nvPr/>
        </p:nvSpPr>
        <p:spPr bwMode="white">
          <a:xfrm>
            <a:off x="4987405" y="1881952"/>
            <a:ext cx="590327" cy="4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B0C7FB-0B0D-7347-EDFD-A4E44C2D111D}"/>
              </a:ext>
            </a:extLst>
          </p:cNvPr>
          <p:cNvSpPr/>
          <p:nvPr/>
        </p:nvSpPr>
        <p:spPr bwMode="white">
          <a:xfrm>
            <a:off x="5796725" y="1881952"/>
            <a:ext cx="590327" cy="4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573E65-A493-ACEC-886F-3C2F8BCD7835}"/>
              </a:ext>
            </a:extLst>
          </p:cNvPr>
          <p:cNvSpPr/>
          <p:nvPr/>
        </p:nvSpPr>
        <p:spPr bwMode="white">
          <a:xfrm>
            <a:off x="7491536" y="1843809"/>
            <a:ext cx="466549" cy="53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C0DD2C-6E29-3713-055E-8AE94F9D7A79}"/>
              </a:ext>
            </a:extLst>
          </p:cNvPr>
          <p:cNvSpPr/>
          <p:nvPr/>
        </p:nvSpPr>
        <p:spPr bwMode="white">
          <a:xfrm>
            <a:off x="8300856" y="1843809"/>
            <a:ext cx="466549" cy="53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233480-760E-653C-DB95-60F5CAE968E8}"/>
              </a:ext>
            </a:extLst>
          </p:cNvPr>
          <p:cNvSpPr/>
          <p:nvPr/>
        </p:nvSpPr>
        <p:spPr bwMode="white">
          <a:xfrm>
            <a:off x="9881410" y="1853345"/>
            <a:ext cx="552241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9B94C1-0E87-1902-3FC1-E46D3DEDF296}"/>
              </a:ext>
            </a:extLst>
          </p:cNvPr>
          <p:cNvSpPr/>
          <p:nvPr/>
        </p:nvSpPr>
        <p:spPr bwMode="white">
          <a:xfrm>
            <a:off x="10690730" y="1853345"/>
            <a:ext cx="542720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85CB1E-909F-CC9C-AB62-7DF30F718D87}"/>
              </a:ext>
            </a:extLst>
          </p:cNvPr>
          <p:cNvSpPr/>
          <p:nvPr/>
        </p:nvSpPr>
        <p:spPr bwMode="white">
          <a:xfrm>
            <a:off x="4358992" y="3150178"/>
            <a:ext cx="228513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ACBC4F-EF46-7005-C4D9-D20DD95535A2}"/>
              </a:ext>
            </a:extLst>
          </p:cNvPr>
          <p:cNvSpPr/>
          <p:nvPr/>
        </p:nvSpPr>
        <p:spPr bwMode="white">
          <a:xfrm>
            <a:off x="4349471" y="3588813"/>
            <a:ext cx="257078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FEF816-F5B8-F9B6-A6CA-50E175F2203D}"/>
              </a:ext>
            </a:extLst>
          </p:cNvPr>
          <p:cNvSpPr/>
          <p:nvPr/>
        </p:nvSpPr>
        <p:spPr bwMode="white">
          <a:xfrm>
            <a:off x="4063828" y="4036983"/>
            <a:ext cx="228513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66D8E-FBD6-3A4E-E0A6-ACA00F02F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66D2A-7271-C651-D675-37716000A9D8}"/>
              </a:ext>
            </a:extLst>
          </p:cNvPr>
          <p:cNvSpPr/>
          <p:nvPr/>
        </p:nvSpPr>
        <p:spPr bwMode="white">
          <a:xfrm>
            <a:off x="7643879" y="2360588"/>
            <a:ext cx="276121" cy="2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5E5108-964F-1042-D151-909120026E10}"/>
              </a:ext>
            </a:extLst>
          </p:cNvPr>
          <p:cNvSpPr/>
          <p:nvPr/>
        </p:nvSpPr>
        <p:spPr bwMode="white">
          <a:xfrm>
            <a:off x="8795969" y="2331935"/>
            <a:ext cx="285643" cy="2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858D3-F9F2-7284-D25A-9E4EF233B823}"/>
              </a:ext>
            </a:extLst>
          </p:cNvPr>
          <p:cNvSpPr/>
          <p:nvPr/>
        </p:nvSpPr>
        <p:spPr bwMode="white">
          <a:xfrm>
            <a:off x="7634357" y="3201091"/>
            <a:ext cx="285643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66D93F-D203-E9E3-4845-A7725982EA7E}"/>
              </a:ext>
            </a:extLst>
          </p:cNvPr>
          <p:cNvSpPr/>
          <p:nvPr/>
        </p:nvSpPr>
        <p:spPr bwMode="white">
          <a:xfrm>
            <a:off x="8776926" y="3210642"/>
            <a:ext cx="304686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76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C72F4-79F0-6EF9-9AE8-669C68B7B5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8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A5947-0A56-8F54-A11A-AB2E3B41EB70}"/>
              </a:ext>
            </a:extLst>
          </p:cNvPr>
          <p:cNvSpPr/>
          <p:nvPr/>
        </p:nvSpPr>
        <p:spPr bwMode="white">
          <a:xfrm>
            <a:off x="2235717" y="1777967"/>
            <a:ext cx="2713602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A9062-58C7-AE21-00D5-478CA3AF0691}"/>
              </a:ext>
            </a:extLst>
          </p:cNvPr>
          <p:cNvSpPr/>
          <p:nvPr/>
        </p:nvSpPr>
        <p:spPr bwMode="white">
          <a:xfrm>
            <a:off x="7377279" y="2217321"/>
            <a:ext cx="1161612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4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CD659-BFDA-8FA0-065D-F97637C640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7898D-D1BD-88FC-096C-3DD521E94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528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kejian2 yunti</cp:lastModifiedBy>
  <cp:revision>64</cp:revision>
  <dcterms:created xsi:type="dcterms:W3CDTF">2015-09-16T06:44:00Z</dcterms:created>
  <dcterms:modified xsi:type="dcterms:W3CDTF">2024-12-23T08:48:55Z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