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9" r:id="rId4"/>
    <p:sldId id="354" r:id="rId5"/>
    <p:sldId id="336" r:id="rId6"/>
    <p:sldId id="335" r:id="rId7"/>
    <p:sldId id="332" r:id="rId8"/>
    <p:sldId id="330" r:id="rId9"/>
    <p:sldId id="328" r:id="rId10"/>
    <p:sldId id="326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3067050"/>
            <a:ext cx="971550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798040"/>
            <a:ext cx="11340000" cy="30740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121646" y="3172762"/>
            <a:ext cx="533198" cy="22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06734" y="3163215"/>
            <a:ext cx="542720" cy="24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72225" y="3153669"/>
            <a:ext cx="304686" cy="25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9580" y="3602363"/>
            <a:ext cx="285642" cy="25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55248" y="3611909"/>
            <a:ext cx="561763" cy="23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63308" y="3602363"/>
            <a:ext cx="561763" cy="25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54945" y="4070150"/>
            <a:ext cx="533198" cy="22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06381" y="4051057"/>
            <a:ext cx="571284" cy="25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295755"/>
            <a:ext cx="11340000" cy="2371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07355" y="1467197"/>
            <a:ext cx="218992" cy="200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3663670"/>
            <a:ext cx="11340000" cy="23983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06448" y="3854772"/>
            <a:ext cx="247556" cy="191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2013305"/>
            <a:ext cx="11340000" cy="2820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78321" y="2184810"/>
            <a:ext cx="209471" cy="200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73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78935"/>
            <a:ext cx="11340000" cy="226479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977" r="48146"/>
          <a:stretch>
            <a:fillRect/>
          </a:stretch>
        </p:blipFill>
        <p:spPr>
          <a:xfrm>
            <a:off x="360045" y="6148350"/>
            <a:ext cx="5880145" cy="4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73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35755"/>
            <a:ext cx="11340000" cy="178673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62330" y="1654810"/>
            <a:ext cx="10560730" cy="13220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93468" y="1779068"/>
            <a:ext cx="571284" cy="201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862330" y="2946400"/>
            <a:ext cx="9840640" cy="22434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89942" y="3079771"/>
            <a:ext cx="247556" cy="20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1199515" y="1340485"/>
            <a:ext cx="9768885" cy="2155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63903" y="1445108"/>
            <a:ext cx="218992" cy="20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0"/>
          <a:stretch>
            <a:fillRect/>
          </a:stretch>
        </p:blipFill>
        <p:spPr>
          <a:xfrm>
            <a:off x="1199515" y="3493135"/>
            <a:ext cx="7824515" cy="22110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21888" y="3654895"/>
            <a:ext cx="209471" cy="200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654530"/>
            <a:ext cx="11340000" cy="18027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675" y="3419830"/>
            <a:ext cx="11340000" cy="17867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65410" y="4403965"/>
            <a:ext cx="6912544" cy="257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6740" y="4843780"/>
            <a:ext cx="7863840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96440" y="4328795"/>
            <a:ext cx="42672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2024-12-24T05:33:57Z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