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35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29150" y="3057525"/>
            <a:ext cx="293370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/>
          <a:stretch>
            <a:fillRect/>
          </a:stretch>
        </p:blipFill>
        <p:spPr>
          <a:xfrm>
            <a:off x="1546225" y="1700530"/>
            <a:ext cx="8976405" cy="31940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98371" y="4484361"/>
            <a:ext cx="1123526" cy="25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78774" y="4474826"/>
            <a:ext cx="1094962" cy="25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68698" y="4474826"/>
            <a:ext cx="1104483" cy="25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15751" y="4484361"/>
            <a:ext cx="1114005" cy="23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2"/>
          <a:stretch>
            <a:fillRect/>
          </a:stretch>
        </p:blipFill>
        <p:spPr>
          <a:xfrm>
            <a:off x="1292860" y="1224280"/>
            <a:ext cx="9696495" cy="26543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82034" y="2264636"/>
            <a:ext cx="218992" cy="20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1292860" y="3807460"/>
            <a:ext cx="8832260" cy="28892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558155" y="3997873"/>
            <a:ext cx="209471" cy="200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9140"/>
            <a:ext cx="11340000" cy="3439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44417" y="1928296"/>
            <a:ext cx="247556" cy="200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0"/>
          <a:stretch>
            <a:fillRect/>
          </a:stretch>
        </p:blipFill>
        <p:spPr>
          <a:xfrm>
            <a:off x="2567940" y="1980565"/>
            <a:ext cx="7104425" cy="2896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57315" y="2228063"/>
            <a:ext cx="199949" cy="20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20215"/>
            <a:ext cx="11340000" cy="4017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100" y="2832577"/>
            <a:ext cx="5160604" cy="26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2100" y="4493058"/>
            <a:ext cx="10625894" cy="25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5979" y="5046552"/>
            <a:ext cx="6741158" cy="25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95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33800"/>
            <a:ext cx="11340000" cy="245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205075"/>
            <a:ext cx="11340000" cy="2025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2228570"/>
            <a:ext cx="11340000" cy="2127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27036" y="2915508"/>
            <a:ext cx="1637682" cy="257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54593" y="2905967"/>
            <a:ext cx="1361561" cy="26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40688" y="3526119"/>
            <a:ext cx="1123526" cy="257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83056" y="3516578"/>
            <a:ext cx="1390125" cy="26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67439" y="3526119"/>
            <a:ext cx="304685" cy="24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1545" y="4012700"/>
            <a:ext cx="9350024" cy="26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439265"/>
            <a:ext cx="11340000" cy="4041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59866" y="1620387"/>
            <a:ext cx="218992" cy="209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0697" y="5042656"/>
            <a:ext cx="5293904" cy="25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2024-12-24T03:39:08Z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