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24" r:id="rId3"/>
    <p:sldId id="337" r:id="rId4"/>
    <p:sldId id="335" r:id="rId5"/>
    <p:sldId id="333" r:id="rId6"/>
    <p:sldId id="331" r:id="rId7"/>
    <p:sldId id="329" r:id="rId8"/>
    <p:sldId id="327" r:id="rId9"/>
    <p:sldId id="325" r:id="rId10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handoutMaster" Target="handoutMasters/handoutMaster1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745" y="2708630"/>
            <a:ext cx="11340000" cy="1342518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7073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716375"/>
            <a:ext cx="11340000" cy="2753591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1224000"/>
            <a:ext cx="11340000" cy="329631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4477105"/>
            <a:ext cx="11340000" cy="2270856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5642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004665"/>
            <a:ext cx="11340000" cy="2085188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1412595"/>
            <a:ext cx="11340000" cy="207090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3463010"/>
            <a:ext cx="11340000" cy="202806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510" y="1367510"/>
            <a:ext cx="11340000" cy="209661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510" y="3448405"/>
            <a:ext cx="11340000" cy="2542216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265" y="1224000"/>
            <a:ext cx="11340000" cy="206805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265" y="3304895"/>
            <a:ext cx="11340000" cy="259934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452"/>
          <a:stretch>
            <a:fillRect/>
          </a:stretch>
        </p:blipFill>
        <p:spPr>
          <a:xfrm>
            <a:off x="622935" y="1557020"/>
            <a:ext cx="7319690" cy="357060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65</cp:revision>
  <dcterms:created xsi:type="dcterms:W3CDTF">2015-09-16T06:44:00Z</dcterms:created>
  <dcterms:modified xsi:type="dcterms:W3CDTF">2024-12-23T14:25:10Z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