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9" r:id="rId4"/>
    <p:sldId id="305" r:id="rId5"/>
    <p:sldId id="310" r:id="rId6"/>
    <p:sldId id="306" r:id="rId7"/>
    <p:sldId id="311" r:id="rId8"/>
    <p:sldId id="308" r:id="rId9"/>
    <p:sldId id="312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0.png"/><Relationship Id="rId7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7" name="yt_shape_13177"/>
          <p:cNvSpPr txBox="1"/>
          <p:nvPr/>
        </p:nvSpPr>
        <p:spPr>
          <a:xfrm>
            <a:off x="540000" y="900000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由一次函数求图形的面积</a:t>
            </a:r>
          </a:p>
        </p:txBody>
      </p:sp>
      <p:sp>
        <p:nvSpPr>
          <p:cNvPr id="13178" name="yt_shape_13178"/>
          <p:cNvSpPr txBox="1"/>
          <p:nvPr/>
        </p:nvSpPr>
        <p:spPr>
          <a:xfrm>
            <a:off x="540000" y="1389434"/>
            <a:ext cx="9738243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一次函数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的图象经过点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一次函数表达式为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一次函数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的图象经过点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181" name="yt_image_13181" title="H_117.0028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8864" y="2500404"/>
            <a:ext cx="1783135" cy="1485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6043900331" title="H_25.973701">
            <a:extLst>
              <a:ext uri="{FF2B5EF4-FFF2-40B4-BE49-F238E27FC236}">
                <a16:creationId xmlns:a16="http://schemas.microsoft.com/office/drawing/2014/main" id="{4AFD48D4-E293-15D9-4519-E40CCEA4F1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ED59A3-4F46-D466-F2BD-D788EC99EC18}"/>
              </a:ext>
            </a:extLst>
          </p:cNvPr>
          <p:cNvSpPr txBox="1"/>
          <p:nvPr/>
        </p:nvSpPr>
        <p:spPr>
          <a:xfrm>
            <a:off x="449989" y="2293604"/>
            <a:ext cx="8152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一次函数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的图象经过点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993C5E-311D-860C-79A5-15E18ABD9E11}"/>
              </a:ext>
            </a:extLst>
          </p:cNvPr>
          <p:cNvSpPr txBox="1"/>
          <p:nvPr/>
        </p:nvSpPr>
        <p:spPr>
          <a:xfrm>
            <a:off x="449989" y="2769092"/>
            <a:ext cx="3707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B36ECD6-C869-85BC-BFD0-2C086C0AB27F}"/>
              </a:ext>
            </a:extLst>
          </p:cNvPr>
          <p:cNvSpPr txBox="1"/>
          <p:nvPr/>
        </p:nvSpPr>
        <p:spPr>
          <a:xfrm>
            <a:off x="449989" y="3244580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一次函数表达式为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35DCD92-F4C7-DCAE-6D7E-37621F3FB7CA}"/>
              </a:ext>
            </a:extLst>
          </p:cNvPr>
          <p:cNvSpPr txBox="1"/>
          <p:nvPr/>
        </p:nvSpPr>
        <p:spPr>
          <a:xfrm>
            <a:off x="449989" y="3720068"/>
            <a:ext cx="6960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一次函数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的图象经过点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B785AF-B3EF-D329-6F9A-B9CC6F1E1711}"/>
              </a:ext>
            </a:extLst>
          </p:cNvPr>
          <p:cNvSpPr txBox="1"/>
          <p:nvPr/>
        </p:nvSpPr>
        <p:spPr>
          <a:xfrm>
            <a:off x="449989" y="4195556"/>
            <a:ext cx="4028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3" name="yt_shape_13183"/>
          <p:cNvSpPr txBox="1"/>
          <p:nvPr/>
        </p:nvSpPr>
        <p:spPr>
          <a:xfrm>
            <a:off x="540000" y="900000"/>
            <a:ext cx="53492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yt_shape_13184"/>
          <p:cNvSpPr txBox="1"/>
          <p:nvPr/>
        </p:nvSpPr>
        <p:spPr>
          <a:xfrm>
            <a:off x="540000" y="1531667"/>
            <a:ext cx="54678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轴的交点为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pic>
        <p:nvPicPr>
          <p:cNvPr id="13185" name="yt_image_1318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8864" y="1531667"/>
            <a:ext cx="1783135" cy="1485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88" name="yt_shape_13188"/>
          <p:cNvSpPr txBox="1"/>
          <p:nvPr/>
        </p:nvSpPr>
        <p:spPr>
          <a:xfrm>
            <a:off x="540000" y="2132856"/>
            <a:ext cx="1801327" cy="134171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50" b="0" i="0" u="none" spc="-745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  <a:r>
              <a:rPr lang="en-US" altLang="zh-CN" sz="7450" b="0" i="0" u="none" spc="12184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</a:p>
        </p:txBody>
      </p:sp>
      <p:pic>
        <p:nvPicPr>
          <p:cNvPr id="13187" name="yt_image_1318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132856"/>
            <a:ext cx="1781965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190" name="yt_shape_13190"/>
              <p:cNvSpPr txBox="1"/>
              <p:nvPr/>
            </p:nvSpPr>
            <p:spPr>
              <a:xfrm>
                <a:off x="540000" y="3664645"/>
                <a:ext cx="7904408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OAB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190" name="yt_shape_131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64645"/>
                <a:ext cx="7904408" cy="1599156"/>
              </a:xfrm>
              <a:prstGeom prst="rect">
                <a:avLst/>
              </a:prstGeom>
              <a:blipFill>
                <a:blip r:embed="rId4"/>
                <a:stretch>
                  <a:fillRect l="-2392" t="-3053" r="-1389" b="-6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BAEA4D2-9D65-9B24-10A5-378BF48608F3}"/>
              </a:ext>
            </a:extLst>
          </p:cNvPr>
          <p:cNvSpPr txBox="1"/>
          <p:nvPr/>
        </p:nvSpPr>
        <p:spPr>
          <a:xfrm>
            <a:off x="449989" y="1484861"/>
            <a:ext cx="5595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轴的交点为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60F866-9C51-2DB5-2FBE-73E4CA77B6CC}"/>
              </a:ext>
            </a:extLst>
          </p:cNvPr>
          <p:cNvSpPr txBox="1"/>
          <p:nvPr/>
        </p:nvSpPr>
        <p:spPr>
          <a:xfrm>
            <a:off x="449989" y="3617839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0FD44D-C56B-88C5-EEB8-9C8BA5F1680E}"/>
              </a:ext>
            </a:extLst>
          </p:cNvPr>
          <p:cNvSpPr txBox="1"/>
          <p:nvPr/>
        </p:nvSpPr>
        <p:spPr>
          <a:xfrm>
            <a:off x="449989" y="4093327"/>
            <a:ext cx="5417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F72F6AA-77CF-A3C8-AE37-BCB2502ABA25}"/>
                  </a:ext>
                </a:extLst>
              </p:cNvPr>
              <p:cNvSpPr txBox="1"/>
              <p:nvPr/>
            </p:nvSpPr>
            <p:spPr>
              <a:xfrm>
                <a:off x="449989" y="4568816"/>
                <a:ext cx="80080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OAB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F72F6AA-77CF-A3C8-AE37-BCB2502ABA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68816"/>
                <a:ext cx="8008048" cy="726326"/>
              </a:xfrm>
              <a:prstGeom prst="rect">
                <a:avLst/>
              </a:prstGeom>
              <a:blipFill>
                <a:blip r:embed="rId5"/>
                <a:stretch>
                  <a:fillRect l="-1219" r="-121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2" name="yt_shape_13192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7809"/>
              </a:rPr>
              <a:t>向下平移后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求平移后的直线所对应的函数表达式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设平移后的直线所对应的函数表达式为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平移后的直线所对应的函数表达式为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195" name="yt_image_13195" title="H_183.1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9453" y="2491102"/>
            <a:ext cx="1992546" cy="2326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74043D-7CB6-9967-A8DA-42CE55359485}"/>
              </a:ext>
            </a:extLst>
          </p:cNvPr>
          <p:cNvSpPr txBox="1"/>
          <p:nvPr/>
        </p:nvSpPr>
        <p:spPr>
          <a:xfrm>
            <a:off x="450108" y="2279658"/>
            <a:ext cx="8508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设平移后的直线所对应的函数表达式为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6482CA-8A46-55A9-852A-828CCFA38417}"/>
              </a:ext>
            </a:extLst>
          </p:cNvPr>
          <p:cNvSpPr txBox="1"/>
          <p:nvPr/>
        </p:nvSpPr>
        <p:spPr>
          <a:xfrm>
            <a:off x="450108" y="2755146"/>
            <a:ext cx="5433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92A132-216D-E06F-330E-503EFF7CDFE0}"/>
              </a:ext>
            </a:extLst>
          </p:cNvPr>
          <p:cNvSpPr txBox="1"/>
          <p:nvPr/>
        </p:nvSpPr>
        <p:spPr>
          <a:xfrm>
            <a:off x="450108" y="3230634"/>
            <a:ext cx="195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CC0A86-9661-5EE5-493C-87D11272A46A}"/>
              </a:ext>
            </a:extLst>
          </p:cNvPr>
          <p:cNvSpPr txBox="1"/>
          <p:nvPr/>
        </p:nvSpPr>
        <p:spPr>
          <a:xfrm>
            <a:off x="450108" y="3706122"/>
            <a:ext cx="68888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平移后的直线所对应的函数表达式为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7" name="yt_shape_13197"/>
          <p:cNvSpPr txBox="1"/>
          <p:nvPr/>
        </p:nvSpPr>
        <p:spPr>
          <a:xfrm>
            <a:off x="540000" y="900000"/>
            <a:ext cx="30300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198"/>
              <p:cNvSpPr txBox="1"/>
              <p:nvPr/>
            </p:nvSpPr>
            <p:spPr>
              <a:xfrm>
                <a:off x="540000" y="1531667"/>
                <a:ext cx="6315832" cy="31930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对于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PAB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198" descr="{&quot;rangeId&quot;: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315832" cy="3193054"/>
              </a:xfrm>
              <a:prstGeom prst="rect">
                <a:avLst/>
              </a:prstGeom>
              <a:blipFill>
                <a:blip r:embed="rId2"/>
                <a:stretch>
                  <a:fillRect l="-2992" t="-1527" r="-1931" b="-2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00" name="yt_image_1320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59453" y="1531667"/>
            <a:ext cx="1992546" cy="2326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6E4758-DA71-9F00-201E-663B7671EB98}"/>
              </a:ext>
            </a:extLst>
          </p:cNvPr>
          <p:cNvSpPr txBox="1"/>
          <p:nvPr/>
        </p:nvSpPr>
        <p:spPr>
          <a:xfrm>
            <a:off x="449989" y="1484861"/>
            <a:ext cx="643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5EDC86C-776D-D4A7-03C4-8DAEC22553EC}"/>
                  </a:ext>
                </a:extLst>
              </p:cNvPr>
              <p:cNvSpPr txBox="1"/>
              <p:nvPr/>
            </p:nvSpPr>
            <p:spPr>
              <a:xfrm>
                <a:off x="449989" y="1960349"/>
                <a:ext cx="299789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}">
                <a:extLst>
                  <a:ext uri="{FF2B5EF4-FFF2-40B4-BE49-F238E27FC236}">
                    <a16:creationId xmlns:a16="http://schemas.microsoft.com/office/drawing/2014/main" id="{B5EDC86C-776D-D4A7-03C4-8DAEC22553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60349"/>
                <a:ext cx="2997899" cy="766077"/>
              </a:xfrm>
              <a:prstGeom prst="rect">
                <a:avLst/>
              </a:prstGeom>
              <a:blipFill>
                <a:blip r:embed="rId4"/>
                <a:stretch>
                  <a:fillRect l="-3252" r="-304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0E98D26-F668-87BC-0ACA-19989EFDC09C}"/>
                  </a:ext>
                </a:extLst>
              </p:cNvPr>
              <p:cNvSpPr txBox="1"/>
              <p:nvPr/>
            </p:nvSpPr>
            <p:spPr>
              <a:xfrm>
                <a:off x="449989" y="2632814"/>
                <a:ext cx="508069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}">
                <a:extLst>
                  <a:ext uri="{FF2B5EF4-FFF2-40B4-BE49-F238E27FC236}">
                    <a16:creationId xmlns:a16="http://schemas.microsoft.com/office/drawing/2014/main" id="{00E98D26-F668-87BC-0ACA-19989EFDC0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32814"/>
                <a:ext cx="5080698" cy="766077"/>
              </a:xfrm>
              <a:prstGeom prst="rect">
                <a:avLst/>
              </a:prstGeom>
              <a:blipFill>
                <a:blip r:embed="rId5"/>
                <a:stretch>
                  <a:fillRect l="-1921" r="-192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A0AF063-4B7D-1C44-07B7-C8A2901C2F96}"/>
                  </a:ext>
                </a:extLst>
              </p:cNvPr>
              <p:cNvSpPr txBox="1"/>
              <p:nvPr/>
            </p:nvSpPr>
            <p:spPr>
              <a:xfrm>
                <a:off x="449989" y="3305279"/>
                <a:ext cx="4062984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}">
                <a:extLst>
                  <a:ext uri="{FF2B5EF4-FFF2-40B4-BE49-F238E27FC236}">
                    <a16:creationId xmlns:a16="http://schemas.microsoft.com/office/drawing/2014/main" id="{1A0AF063-4B7D-1C44-07B7-C8A2901C2F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05279"/>
                <a:ext cx="4062984" cy="801701"/>
              </a:xfrm>
              <a:prstGeom prst="rect">
                <a:avLst/>
              </a:prstGeom>
              <a:blipFill>
                <a:blip r:embed="rId6"/>
                <a:stretch>
                  <a:fillRect l="-2402" r="-2402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06AF95A-0204-B239-9C7B-97DE5CC8D92E}"/>
                  </a:ext>
                </a:extLst>
              </p:cNvPr>
              <p:cNvSpPr txBox="1"/>
              <p:nvPr/>
            </p:nvSpPr>
            <p:spPr>
              <a:xfrm>
                <a:off x="449989" y="4013368"/>
                <a:ext cx="5138610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PAB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3}">
                <a:extLst>
                  <a:ext uri="{FF2B5EF4-FFF2-40B4-BE49-F238E27FC236}">
                    <a16:creationId xmlns:a16="http://schemas.microsoft.com/office/drawing/2014/main" id="{006AF95A-0204-B239-9C7B-97DE5CC8D9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13368"/>
                <a:ext cx="5138610" cy="727278"/>
              </a:xfrm>
              <a:prstGeom prst="rect">
                <a:avLst/>
              </a:prstGeom>
              <a:blipFill>
                <a:blip r:embed="rId7"/>
                <a:stretch>
                  <a:fillRect l="-1898" r="-1779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2" name="yt_shape_13202"/>
          <p:cNvSpPr txBox="1"/>
          <p:nvPr/>
        </p:nvSpPr>
        <p:spPr>
          <a:xfrm>
            <a:off x="540000" y="900000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由图形的面积求点的坐标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03" name="yt_shape_13203"/>
              <p:cNvSpPr txBox="1"/>
              <p:nvPr/>
            </p:nvSpPr>
            <p:spPr>
              <a:xfrm>
                <a:off x="540000" y="1389434"/>
                <a:ext cx="10807446" cy="293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求一次函数的表达式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代入一次函数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所求的函数表达式为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03" name="yt_shape_13203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10807446" cy="2939844"/>
              </a:xfrm>
              <a:prstGeom prst="rect">
                <a:avLst/>
              </a:prstGeom>
              <a:blipFill>
                <a:blip r:embed="rId2"/>
                <a:stretch>
                  <a:fillRect l="-1749" t="-1867" r="-790" b="-5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900408" title="H_25.973701">
            <a:extLst>
              <a:ext uri="{FF2B5EF4-FFF2-40B4-BE49-F238E27FC236}">
                <a16:creationId xmlns:a16="http://schemas.microsoft.com/office/drawing/2014/main" id="{E36B318F-4F6E-0237-627E-71DFB05A79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CD6A3E-837F-D9D2-5D10-9861340E8C4D}"/>
              </a:ext>
            </a:extLst>
          </p:cNvPr>
          <p:cNvSpPr txBox="1"/>
          <p:nvPr/>
        </p:nvSpPr>
        <p:spPr>
          <a:xfrm>
            <a:off x="449989" y="2293604"/>
            <a:ext cx="9357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代入一次函数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4DB323A-C48D-51BB-B2F9-C0A606205E0E}"/>
                  </a:ext>
                </a:extLst>
              </p:cNvPr>
              <p:cNvSpPr txBox="1"/>
              <p:nvPr/>
            </p:nvSpPr>
            <p:spPr>
              <a:xfrm>
                <a:off x="449989" y="2769092"/>
                <a:ext cx="432898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hasSerialNum': 1}">
                <a:extLst>
                  <a:ext uri="{FF2B5EF4-FFF2-40B4-BE49-F238E27FC236}">
                    <a16:creationId xmlns:a16="http://schemas.microsoft.com/office/drawing/2014/main" id="{64DB323A-C48D-51BB-B2F9-C0A606205E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69092"/>
                <a:ext cx="4328985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E7D1AD9-CB55-ECAC-2E1F-3AB081A15155}"/>
              </a:ext>
            </a:extLst>
          </p:cNvPr>
          <p:cNvSpPr txBox="1"/>
          <p:nvPr/>
        </p:nvSpPr>
        <p:spPr>
          <a:xfrm>
            <a:off x="449989" y="3829669"/>
            <a:ext cx="5364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所求的函数表达式为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7" name="yt_shape_1320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轴的交点为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在该函数图象上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e0b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08" name="yt_shape_13208"/>
              <p:cNvSpPr txBox="1"/>
              <p:nvPr/>
            </p:nvSpPr>
            <p:spPr>
              <a:xfrm>
                <a:off x="540000" y="1859435"/>
                <a:ext cx="7700826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POC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纵坐标的绝对值为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点的坐标可能为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08" name="yt_shape_13208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7700826" cy="3027047"/>
              </a:xfrm>
              <a:prstGeom prst="rect">
                <a:avLst/>
              </a:prstGeom>
              <a:blipFill>
                <a:blip r:embed="rId2"/>
                <a:stretch>
                  <a:fillRect l="-2454" t="-1610" r="-1425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9B85949-27A0-0043-8108-5C7E9B7CEDBB}"/>
              </a:ext>
            </a:extLst>
          </p:cNvPr>
          <p:cNvSpPr txBox="1"/>
          <p:nvPr/>
        </p:nvSpPr>
        <p:spPr>
          <a:xfrm>
            <a:off x="449989" y="1812629"/>
            <a:ext cx="7806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A5B364-FA14-8A21-88E9-FE0705EB0897}"/>
              </a:ext>
            </a:extLst>
          </p:cNvPr>
          <p:cNvSpPr txBox="1"/>
          <p:nvPr/>
        </p:nvSpPr>
        <p:spPr>
          <a:xfrm>
            <a:off x="449989" y="2288117"/>
            <a:ext cx="3831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4A102B-2CB3-B793-BFFA-E2B1E0167FAD}"/>
                  </a:ext>
                </a:extLst>
              </p:cNvPr>
              <p:cNvSpPr txBox="1"/>
              <p:nvPr/>
            </p:nvSpPr>
            <p:spPr>
              <a:xfrm>
                <a:off x="449989" y="2763605"/>
                <a:ext cx="34344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POC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, 'mathAnswerShape': 1}">
                <a:extLst>
                  <a:ext uri="{FF2B5EF4-FFF2-40B4-BE49-F238E27FC236}">
                    <a16:creationId xmlns:a16="http://schemas.microsoft.com/office/drawing/2014/main" id="{C74A102B-2CB3-B793-BFFA-E2B1E0167F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63605"/>
                <a:ext cx="3434461" cy="765061"/>
              </a:xfrm>
              <a:prstGeom prst="rect">
                <a:avLst/>
              </a:prstGeom>
              <a:blipFill>
                <a:blip r:embed="rId3"/>
                <a:stretch>
                  <a:fillRect l="-2842" r="-284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0032E31-FD9F-DF5B-E3CC-18604FC91B8E}"/>
              </a:ext>
            </a:extLst>
          </p:cNvPr>
          <p:cNvSpPr txBox="1"/>
          <p:nvPr/>
        </p:nvSpPr>
        <p:spPr>
          <a:xfrm>
            <a:off x="449989" y="3435054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B13B43-5371-3FF3-D9A7-9F5A287A60E7}"/>
              </a:ext>
            </a:extLst>
          </p:cNvPr>
          <p:cNvSpPr txBox="1"/>
          <p:nvPr/>
        </p:nvSpPr>
        <p:spPr>
          <a:xfrm>
            <a:off x="449989" y="3910542"/>
            <a:ext cx="3966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纵坐标的绝对值为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730FFC-082E-FFC7-8F60-22EB832E7089}"/>
              </a:ext>
            </a:extLst>
          </p:cNvPr>
          <p:cNvSpPr txBox="1"/>
          <p:nvPr/>
        </p:nvSpPr>
        <p:spPr>
          <a:xfrm>
            <a:off x="449989" y="4386030"/>
            <a:ext cx="6252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点的坐标可能为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10" name="yt_shape_13210"/>
              <p:cNvSpPr txBox="1"/>
              <p:nvPr/>
            </p:nvSpPr>
            <p:spPr>
              <a:xfrm>
                <a:off x="540119" y="900000"/>
                <a:ext cx="11492915" cy="34199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6b0b"/>
                  </a:rPr>
                  <a:t>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在该图象上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的关系式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的关系式为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210" name="yt_shape_13210" descr="{&quot;rangeId&quot;: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19975"/>
              </a:xfrm>
              <a:prstGeom prst="rect">
                <a:avLst/>
              </a:prstGeom>
              <a:blipFill>
                <a:blip r:embed="rId2"/>
                <a:stretch>
                  <a:fillRect l="-1645" t="-1604" b="-4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14" name="yt_image_13214" title="H_131.67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67947" y="2491102"/>
            <a:ext cx="1784052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01AFFB-E40C-1523-AAB2-7673058AB0A5}"/>
              </a:ext>
            </a:extLst>
          </p:cNvPr>
          <p:cNvSpPr txBox="1"/>
          <p:nvPr/>
        </p:nvSpPr>
        <p:spPr>
          <a:xfrm>
            <a:off x="450108" y="2279658"/>
            <a:ext cx="846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406DA2-8892-48E8-6727-0DF3873B03F3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414324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7, 'hasSerialNum': 1, 'pageBreak': True}">
                <a:extLst>
                  <a:ext uri="{FF2B5EF4-FFF2-40B4-BE49-F238E27FC236}">
                    <a16:creationId xmlns:a16="http://schemas.microsoft.com/office/drawing/2014/main" id="{E9406DA2-8892-48E8-6727-0DF3873B03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4143248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0977907-A2FE-A83B-3D4D-7EC06E7ED53B}"/>
              </a:ext>
            </a:extLst>
          </p:cNvPr>
          <p:cNvSpPr txBox="1"/>
          <p:nvPr/>
        </p:nvSpPr>
        <p:spPr>
          <a:xfrm>
            <a:off x="450108" y="3815723"/>
            <a:ext cx="5750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6" name="yt_shape_13216"/>
          <p:cNvSpPr txBox="1"/>
          <p:nvPr/>
        </p:nvSpPr>
        <p:spPr>
          <a:xfrm>
            <a:off x="540000" y="900000"/>
            <a:ext cx="8460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轴上一动点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ACP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217"/>
              <p:cNvSpPr txBox="1"/>
              <p:nvPr/>
            </p:nvSpPr>
            <p:spPr>
              <a:xfrm>
                <a:off x="540000" y="1531667"/>
                <a:ext cx="5636158" cy="47990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ACP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yt_shape_13217" descr="{&quot;rangeId&quot;: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636158" cy="4799071"/>
              </a:xfrm>
              <a:prstGeom prst="rect">
                <a:avLst/>
              </a:prstGeom>
              <a:blipFill>
                <a:blip r:embed="rId2"/>
                <a:stretch>
                  <a:fillRect l="-3355" t="-1015" r="-2273" b="-11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19" name="yt_image_13219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67947" y="1531667"/>
            <a:ext cx="1784052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1663CD-2E53-272D-AF62-E474910117E4}"/>
              </a:ext>
            </a:extLst>
          </p:cNvPr>
          <p:cNvSpPr txBox="1"/>
          <p:nvPr/>
        </p:nvSpPr>
        <p:spPr>
          <a:xfrm>
            <a:off x="449989" y="1484861"/>
            <a:ext cx="534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3CBAF2-5093-F57A-326B-4CF21CB0851A}"/>
              </a:ext>
            </a:extLst>
          </p:cNvPr>
          <p:cNvSpPr txBox="1"/>
          <p:nvPr/>
        </p:nvSpPr>
        <p:spPr>
          <a:xfrm>
            <a:off x="449989" y="1960349"/>
            <a:ext cx="4883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37283C-A221-4696-D5EA-33E736351BBB}"/>
              </a:ext>
            </a:extLst>
          </p:cNvPr>
          <p:cNvSpPr txBox="1"/>
          <p:nvPr/>
        </p:nvSpPr>
        <p:spPr>
          <a:xfrm>
            <a:off x="449989" y="2435837"/>
            <a:ext cx="5014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290B484-5174-E670-3820-88404BCC66EE}"/>
                  </a:ext>
                </a:extLst>
              </p:cNvPr>
              <p:cNvSpPr txBox="1"/>
              <p:nvPr/>
            </p:nvSpPr>
            <p:spPr>
              <a:xfrm>
                <a:off x="449989" y="2911325"/>
                <a:ext cx="51029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6}">
                <a:extLst>
                  <a:ext uri="{FF2B5EF4-FFF2-40B4-BE49-F238E27FC236}">
                    <a16:creationId xmlns:a16="http://schemas.microsoft.com/office/drawing/2014/main" id="{B290B484-5174-E670-3820-88404BCC66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11325"/>
                <a:ext cx="5102923" cy="765061"/>
              </a:xfrm>
              <a:prstGeom prst="rect">
                <a:avLst/>
              </a:prstGeom>
              <a:blipFill>
                <a:blip r:embed="rId4"/>
                <a:stretch>
                  <a:fillRect l="-1912" r="-179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0DA9BAB-86AD-3732-5791-6945C17AC144}"/>
                  </a:ext>
                </a:extLst>
              </p:cNvPr>
              <p:cNvSpPr txBox="1"/>
              <p:nvPr/>
            </p:nvSpPr>
            <p:spPr>
              <a:xfrm>
                <a:off x="449989" y="3582774"/>
                <a:ext cx="57236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ACP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7" name="文本框 6" descr="{'rangeId': 6}">
                <a:extLst>
                  <a:ext uri="{FF2B5EF4-FFF2-40B4-BE49-F238E27FC236}">
                    <a16:creationId xmlns:a16="http://schemas.microsoft.com/office/drawing/2014/main" id="{30DA9BAB-86AD-3732-5791-6945C17AC1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82774"/>
                <a:ext cx="5723636" cy="765061"/>
              </a:xfrm>
              <a:prstGeom prst="rect">
                <a:avLst/>
              </a:prstGeom>
              <a:blipFill>
                <a:blip r:embed="rId5"/>
                <a:stretch>
                  <a:fillRect l="-1704" r="-159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0487048-F81F-F992-A7FC-B5FA1FCF9D86}"/>
                  </a:ext>
                </a:extLst>
              </p:cNvPr>
              <p:cNvSpPr txBox="1"/>
              <p:nvPr/>
            </p:nvSpPr>
            <p:spPr>
              <a:xfrm>
                <a:off x="449989" y="4254223"/>
                <a:ext cx="28534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8" name="文本框 7" descr="{'rangeId': 6}">
                <a:extLst>
                  <a:ext uri="{FF2B5EF4-FFF2-40B4-BE49-F238E27FC236}">
                    <a16:creationId xmlns:a16="http://schemas.microsoft.com/office/drawing/2014/main" id="{60487048-F81F-F992-A7FC-B5FA1FCF9D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54223"/>
                <a:ext cx="2853436" cy="766077"/>
              </a:xfrm>
              <a:prstGeom prst="rect">
                <a:avLst/>
              </a:prstGeom>
              <a:blipFill>
                <a:blip r:embed="rId6"/>
                <a:stretch>
                  <a:fillRect l="-3419" r="-320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B0D4128-D6E6-EB50-4D2D-38EA1D28EB93}"/>
                  </a:ext>
                </a:extLst>
              </p:cNvPr>
              <p:cNvSpPr txBox="1"/>
              <p:nvPr/>
            </p:nvSpPr>
            <p:spPr>
              <a:xfrm>
                <a:off x="449989" y="4926688"/>
                <a:ext cx="321697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9" name="文本框 8" descr="{'rangeId': 6}">
                <a:extLst>
                  <a:ext uri="{FF2B5EF4-FFF2-40B4-BE49-F238E27FC236}">
                    <a16:creationId xmlns:a16="http://schemas.microsoft.com/office/drawing/2014/main" id="{2B0D4128-D6E6-EB50-4D2D-38EA1D28EB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26688"/>
                <a:ext cx="3216974" cy="768490"/>
              </a:xfrm>
              <a:prstGeom prst="rect">
                <a:avLst/>
              </a:prstGeom>
              <a:blipFill>
                <a:blip r:embed="rId7"/>
                <a:stretch>
                  <a:fillRect l="-3030" r="-284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16E134D-1DC9-564D-7A1C-6B66ACE37071}"/>
                  </a:ext>
                </a:extLst>
              </p:cNvPr>
              <p:cNvSpPr txBox="1"/>
              <p:nvPr/>
            </p:nvSpPr>
            <p:spPr>
              <a:xfrm>
                <a:off x="449989" y="5601566"/>
                <a:ext cx="576173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" name="文本框 9" descr="{'rangeId': 6}">
                <a:extLst>
                  <a:ext uri="{FF2B5EF4-FFF2-40B4-BE49-F238E27FC236}">
                    <a16:creationId xmlns:a16="http://schemas.microsoft.com/office/drawing/2014/main" id="{416E134D-1DC9-564D-7A1C-6B66ACE370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01566"/>
                <a:ext cx="5761736" cy="729565"/>
              </a:xfrm>
              <a:prstGeom prst="rect">
                <a:avLst/>
              </a:prstGeom>
              <a:blipFill>
                <a:blip r:embed="rId8"/>
                <a:stretch>
                  <a:fillRect l="-1693" r="-158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1105</Words>
  <Application>Microsoft Office PowerPoint</Application>
  <PresentationFormat>宽屏</PresentationFormat>
  <Paragraphs>97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_⨹_1_56b0b</vt:lpstr>
      <vt:lpstr>_⨹_3_fe0b4</vt:lpstr>
      <vt:lpstr>_⨹_5_07809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7</cp:revision>
  <dcterms:created xsi:type="dcterms:W3CDTF">2024-05-18T14:44:41Z</dcterms:created>
  <dcterms:modified xsi:type="dcterms:W3CDTF">2024-05-20T11:25:32Z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