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33" r:id="rId6"/>
    <p:sldId id="345" r:id="rId7"/>
    <p:sldId id="330" r:id="rId8"/>
    <p:sldId id="346" r:id="rId9"/>
    <p:sldId id="347" r:id="rId10"/>
    <p:sldId id="348" r:id="rId11"/>
    <p:sldId id="349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1772285"/>
            <a:ext cx="65722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45" y="3779520"/>
            <a:ext cx="100488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8699500" cy="594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908685"/>
            <a:ext cx="28498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875" y="908685"/>
            <a:ext cx="44456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1556385"/>
            <a:ext cx="65176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2276475"/>
            <a:ext cx="54279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2924810"/>
            <a:ext cx="27076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1300" y="2924810"/>
            <a:ext cx="28498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3573145"/>
            <a:ext cx="273685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1300" y="3528060"/>
            <a:ext cx="28498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4220845"/>
            <a:ext cx="61302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615" y="4813935"/>
            <a:ext cx="41827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5516880"/>
            <a:ext cx="28498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6165215"/>
            <a:ext cx="48240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9" t="36690" b="18800"/>
          <a:stretch>
            <a:fillRect/>
          </a:stretch>
        </p:blipFill>
        <p:spPr>
          <a:xfrm>
            <a:off x="8976360" y="2276475"/>
            <a:ext cx="309308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358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5" t="25403" r="8297" b="8348"/>
          <a:stretch>
            <a:fillRect/>
          </a:stretch>
        </p:blipFill>
        <p:spPr>
          <a:xfrm>
            <a:off x="9192260" y="3500755"/>
            <a:ext cx="2432050" cy="330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85640"/>
            <a:ext cx="9736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5710" y="1032510"/>
            <a:ext cx="50730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5550" y="1772285"/>
            <a:ext cx="575119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2695" y="2508250"/>
            <a:ext cx="45866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9045" y="3241675"/>
            <a:ext cx="412496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47140" y="3966845"/>
            <a:ext cx="427291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0155" y="4712335"/>
            <a:ext cx="475297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78560" y="5381625"/>
            <a:ext cx="57340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1260" y="6028055"/>
            <a:ext cx="43294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5" grpId="0" bldLvl="0" animBg="1"/>
      <p:bldP spid="20" grpId="0" bldLvl="0" animBg="1"/>
      <p:bldP spid="23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8640"/>
            <a:ext cx="9358630" cy="455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60"/>
          <a:stretch>
            <a:fillRect/>
          </a:stretch>
        </p:blipFill>
        <p:spPr>
          <a:xfrm>
            <a:off x="10198100" y="1412875"/>
            <a:ext cx="1511935" cy="294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5" r="14216"/>
          <a:stretch>
            <a:fillRect/>
          </a:stretch>
        </p:blipFill>
        <p:spPr>
          <a:xfrm>
            <a:off x="5808345" y="3789045"/>
            <a:ext cx="4247515" cy="294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675" y="813885"/>
            <a:ext cx="986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9883" y="1005304"/>
            <a:ext cx="6593082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9840" y="1718945"/>
            <a:ext cx="271399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60"/>
          <a:stretch>
            <a:fillRect/>
          </a:stretch>
        </p:blipFill>
        <p:spPr>
          <a:xfrm>
            <a:off x="10416540" y="908685"/>
            <a:ext cx="1511935" cy="294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5" r="14216"/>
          <a:stretch>
            <a:fillRect/>
          </a:stretch>
        </p:blipFill>
        <p:spPr>
          <a:xfrm>
            <a:off x="7464425" y="3716655"/>
            <a:ext cx="4247515" cy="294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50665" y="1718945"/>
            <a:ext cx="26543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4765" y="2381885"/>
            <a:ext cx="247650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70630" y="2381885"/>
            <a:ext cx="336296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9883" y="3197933"/>
            <a:ext cx="3574877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6955" y="3804285"/>
            <a:ext cx="68268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6325" y="4548505"/>
            <a:ext cx="446405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59840" y="5272405"/>
            <a:ext cx="502285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59883" y="6104036"/>
            <a:ext cx="2826849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20" y="764540"/>
            <a:ext cx="9192260" cy="256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852420"/>
            <a:ext cx="9075420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3789045"/>
            <a:ext cx="3211830" cy="28441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10774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805" y="1005840"/>
            <a:ext cx="575818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785" y="959485"/>
            <a:ext cx="3728720" cy="330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4275" y="1814830"/>
            <a:ext cx="5807075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355" y="3419475"/>
            <a:ext cx="6057265" cy="147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1885" y="5068570"/>
            <a:ext cx="74129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2045" y="5873750"/>
            <a:ext cx="744029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110"/>
            <a:ext cx="10800000" cy="562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5820" y="930275"/>
            <a:ext cx="639699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495" y="1795145"/>
            <a:ext cx="844105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940" y="2602865"/>
            <a:ext cx="58045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575" y="3408680"/>
            <a:ext cx="67665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575" y="4222115"/>
            <a:ext cx="80632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0415" y="5052060"/>
            <a:ext cx="1008888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0575" y="5827395"/>
            <a:ext cx="47612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3" r="7769" b="34976"/>
          <a:stretch>
            <a:fillRect/>
          </a:stretch>
        </p:blipFill>
        <p:spPr>
          <a:xfrm>
            <a:off x="9336405" y="1701165"/>
            <a:ext cx="2654935" cy="251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97535"/>
            <a:ext cx="8782050" cy="614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905" y="2836545"/>
            <a:ext cx="5244465" cy="118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4220845"/>
            <a:ext cx="446087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6975" y="4951730"/>
            <a:ext cx="238252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55065" y="5589270"/>
            <a:ext cx="466788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22950" y="5609590"/>
            <a:ext cx="361378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6261100"/>
            <a:ext cx="422465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9" grpId="0" bldLvl="0" animBg="1"/>
      <p:bldP spid="20" grpId="0" bldLvl="0" animBg="1"/>
      <p:bldP spid="2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