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0" r:id="rId9"/>
    <p:sldId id="350" r:id="rId10"/>
    <p:sldId id="328" r:id="rId11"/>
    <p:sldId id="327" r:id="rId12"/>
    <p:sldId id="326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5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5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8.png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7.png"/><Relationship Id="rId2" Type="http://schemas.openxmlformats.org/officeDocument/2006/relationships/tags" Target="../tags/tag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86100" y="2971800"/>
            <a:ext cx="60198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1124400"/>
            <a:ext cx="10800000" cy="4045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16858" y="4578636"/>
            <a:ext cx="323809" cy="39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48640"/>
            <a:ext cx="10229850" cy="3816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95550" y="3716655"/>
            <a:ext cx="104902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7" r="42656" b="85058"/>
          <a:stretch>
            <a:fillRect/>
          </a:stretch>
        </p:blipFill>
        <p:spPr>
          <a:xfrm>
            <a:off x="1198880" y="4653280"/>
            <a:ext cx="6193155" cy="647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160694" y="4709705"/>
            <a:ext cx="5561904" cy="448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00" t="16547" r="17320"/>
          <a:stretch>
            <a:fillRect/>
          </a:stretch>
        </p:blipFill>
        <p:spPr>
          <a:xfrm>
            <a:off x="6960235" y="4365625"/>
            <a:ext cx="4448175" cy="2326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t="14854"/>
          <a:stretch>
            <a:fillRect/>
          </a:stretch>
        </p:blipFill>
        <p:spPr>
          <a:xfrm>
            <a:off x="6784340" y="4365625"/>
            <a:ext cx="4352290" cy="2366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2423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15238" y="2474029"/>
            <a:ext cx="380952" cy="381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20"/>
          <a:stretch>
            <a:fillRect/>
          </a:stretch>
        </p:blipFill>
        <p:spPr>
          <a:xfrm>
            <a:off x="1083945" y="3279140"/>
            <a:ext cx="2417445" cy="2915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44" r="21554"/>
          <a:stretch>
            <a:fillRect/>
          </a:stretch>
        </p:blipFill>
        <p:spPr>
          <a:xfrm>
            <a:off x="3695065" y="3279140"/>
            <a:ext cx="2586990" cy="2915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91"/>
          <a:stretch>
            <a:fillRect/>
          </a:stretch>
        </p:blipFill>
        <p:spPr>
          <a:xfrm>
            <a:off x="6541770" y="3373120"/>
            <a:ext cx="2366010" cy="2821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79" r="22883"/>
          <a:stretch>
            <a:fillRect/>
          </a:stretch>
        </p:blipFill>
        <p:spPr>
          <a:xfrm>
            <a:off x="9337040" y="3373120"/>
            <a:ext cx="2383155" cy="2821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7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96190" y="2838814"/>
            <a:ext cx="428571" cy="390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55955"/>
            <a:ext cx="8190230" cy="6202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52080" y="1958975"/>
            <a:ext cx="444500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5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787900" y="3504565"/>
            <a:ext cx="541401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5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5714" y="2776518"/>
            <a:ext cx="2104761" cy="401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55180"/>
            <a:ext cx="10800000" cy="2500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53333" y="5454502"/>
            <a:ext cx="314285" cy="391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692600"/>
            <a:ext cx="10800000" cy="477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89185" y="2475603"/>
            <a:ext cx="1428571" cy="429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41566" y="3286059"/>
            <a:ext cx="1323809" cy="429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42" r="7990" b="32991"/>
          <a:stretch>
            <a:fillRect/>
          </a:stretch>
        </p:blipFill>
        <p:spPr>
          <a:xfrm>
            <a:off x="8074025" y="4581525"/>
            <a:ext cx="2028825" cy="2171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980255"/>
            <a:ext cx="10800000" cy="494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92555" y="980440"/>
            <a:ext cx="6978650" cy="1428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49619" y="2637471"/>
            <a:ext cx="3676190" cy="457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91920" y="3322320"/>
            <a:ext cx="3299460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98575" y="4107180"/>
            <a:ext cx="5473065" cy="996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2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800000" cy="4095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85845" y="4204970"/>
            <a:ext cx="350774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2024-05-17T13:56:13Z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2052-12.1.0.16250</vt:lpwstr>
  </property>
  <property fmtid="{D5CDD505-2E9C-101B-9397-08002B2CF9AE}" pid="3" name="ICV">
    <vt:lpwstr>0803F182AC044BA3913AF2E555CD301E</vt:lpwstr>
  </property>
</Properties>
</file>