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6" r:id="rId7"/>
    <p:sldId id="317" r:id="rId8"/>
    <p:sldId id="318" r:id="rId9"/>
    <p:sldId id="309" r:id="rId10"/>
    <p:sldId id="319" r:id="rId11"/>
    <p:sldId id="311" r:id="rId12"/>
    <p:sldId id="312" r:id="rId13"/>
    <p:sldId id="314" r:id="rId14"/>
    <p:sldId id="31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利用二次根式的非负性求值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13" name="yt_shape_11613"/>
              <p:cNvSpPr txBox="1"/>
              <p:nvPr/>
            </p:nvSpPr>
            <p:spPr>
              <a:xfrm>
                <a:off x="540000" y="1389434"/>
                <a:ext cx="7842275" cy="2542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＋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3" name="yt_shape_11613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842275" cy="2542234"/>
              </a:xfrm>
              <a:prstGeom prst="rect">
                <a:avLst/>
              </a:prstGeom>
              <a:blipFill>
                <a:blip r:embed="rId2"/>
                <a:stretch>
                  <a:fillRect l="-2411" r="-1400" b="-6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26565" title="H_25.973701">
            <a:extLst>
              <a:ext uri="{FF2B5EF4-FFF2-40B4-BE49-F238E27FC236}">
                <a16:creationId xmlns:a16="http://schemas.microsoft.com/office/drawing/2014/main" id="{0C18F81F-A0E3-4D55-7245-1ADA69604F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92039E-67EE-6EFD-9518-AB53CFED9208}"/>
                  </a:ext>
                </a:extLst>
              </p:cNvPr>
              <p:cNvSpPr txBox="1"/>
              <p:nvPr/>
            </p:nvSpPr>
            <p:spPr>
              <a:xfrm>
                <a:off x="449989" y="1918446"/>
                <a:ext cx="5441251" cy="6138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E692039E-67EE-6EFD-9518-AB53CFED92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8446"/>
                <a:ext cx="5441251" cy="613868"/>
              </a:xfrm>
              <a:prstGeom prst="rect">
                <a:avLst/>
              </a:prstGeom>
              <a:blipFill>
                <a:blip r:embed="rId4"/>
                <a:stretch>
                  <a:fillRect l="-1794" r="-179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ACF36C5-3E0E-5001-E402-9CC431117094}"/>
              </a:ext>
            </a:extLst>
          </p:cNvPr>
          <p:cNvSpPr txBox="1"/>
          <p:nvPr/>
        </p:nvSpPr>
        <p:spPr>
          <a:xfrm>
            <a:off x="449989" y="2438702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C1DD30-EB69-FAB4-DEE7-D223D86A6F21}"/>
              </a:ext>
            </a:extLst>
          </p:cNvPr>
          <p:cNvSpPr txBox="1"/>
          <p:nvPr/>
        </p:nvSpPr>
        <p:spPr>
          <a:xfrm>
            <a:off x="449989" y="2914190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31507-7CA6-F15C-CAAE-030204C28A6A}"/>
                  </a:ext>
                </a:extLst>
              </p:cNvPr>
              <p:cNvSpPr txBox="1"/>
              <p:nvPr/>
            </p:nvSpPr>
            <p:spPr>
              <a:xfrm>
                <a:off x="449989" y="3389678"/>
                <a:ext cx="5846889" cy="5642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}">
                <a:extLst>
                  <a:ext uri="{FF2B5EF4-FFF2-40B4-BE49-F238E27FC236}">
                    <a16:creationId xmlns:a16="http://schemas.microsoft.com/office/drawing/2014/main" id="{8B731507-7CA6-F15C-CAAE-030204C28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9678"/>
                <a:ext cx="5846889" cy="564210"/>
              </a:xfrm>
              <a:prstGeom prst="rect">
                <a:avLst/>
              </a:prstGeom>
              <a:blipFill>
                <a:blip r:embed="rId5"/>
                <a:stretch>
                  <a:fillRect l="-1668" r="-1564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54" name="yt_shape_11654"/>
              <p:cNvSpPr txBox="1"/>
              <p:nvPr/>
            </p:nvSpPr>
            <p:spPr>
              <a:xfrm>
                <a:off x="540000" y="900000"/>
                <a:ext cx="6760505" cy="5387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4" name="yt_shape_11654" descr="{&quot;rangeId&quot;: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60505" cy="5387437"/>
              </a:xfrm>
              <a:prstGeom prst="rect">
                <a:avLst/>
              </a:prstGeom>
              <a:blipFill>
                <a:blip r:embed="rId2"/>
                <a:stretch>
                  <a:fillRect l="-2795" r="-1623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F269F0-63BC-248E-4622-57263E1C5F3A}"/>
                  </a:ext>
                </a:extLst>
              </p:cNvPr>
              <p:cNvSpPr txBox="1"/>
              <p:nvPr/>
            </p:nvSpPr>
            <p:spPr>
              <a:xfrm>
                <a:off x="449989" y="1572014"/>
                <a:ext cx="6875208" cy="944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pageBreak': True}">
                <a:extLst>
                  <a:ext uri="{FF2B5EF4-FFF2-40B4-BE49-F238E27FC236}">
                    <a16:creationId xmlns:a16="http://schemas.microsoft.com/office/drawing/2014/main" id="{F9F269F0-63BC-248E-4622-57263E1C5F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72014"/>
                <a:ext cx="6875208" cy="944703"/>
              </a:xfrm>
              <a:prstGeom prst="rect">
                <a:avLst/>
              </a:prstGeom>
              <a:blipFill>
                <a:blip r:embed="rId3"/>
                <a:stretch>
                  <a:fillRect l="-1418" r="-1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7D1B8E-C571-017E-4B2A-AE180E4C3C89}"/>
                  </a:ext>
                </a:extLst>
              </p:cNvPr>
              <p:cNvSpPr txBox="1"/>
              <p:nvPr/>
            </p:nvSpPr>
            <p:spPr>
              <a:xfrm>
                <a:off x="497614" y="2423105"/>
                <a:ext cx="6075108" cy="967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pageBreak': True}">
                <a:extLst>
                  <a:ext uri="{FF2B5EF4-FFF2-40B4-BE49-F238E27FC236}">
                    <a16:creationId xmlns:a16="http://schemas.microsoft.com/office/drawing/2014/main" id="{7A7D1B8E-C571-017E-4B2A-AE180E4C3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23105"/>
                <a:ext cx="6075108" cy="967562"/>
              </a:xfrm>
              <a:prstGeom prst="rect">
                <a:avLst/>
              </a:prstGeom>
              <a:blipFill>
                <a:blip r:embed="rId4"/>
                <a:stretch>
                  <a:fillRect l="-1606" r="-1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F3B22F-9CA4-E7C9-F9AD-AEE1AB3D9C62}"/>
                  </a:ext>
                </a:extLst>
              </p:cNvPr>
              <p:cNvSpPr txBox="1"/>
              <p:nvPr/>
            </p:nvSpPr>
            <p:spPr>
              <a:xfrm>
                <a:off x="449989" y="3297055"/>
                <a:ext cx="36028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, 'pageBreak': True}">
                <a:extLst>
                  <a:ext uri="{FF2B5EF4-FFF2-40B4-BE49-F238E27FC236}">
                    <a16:creationId xmlns:a16="http://schemas.microsoft.com/office/drawing/2014/main" id="{D5F3B22F-9CA4-E7C9-F9AD-AEE1AB3D9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97055"/>
                <a:ext cx="3602863" cy="613931"/>
              </a:xfrm>
              <a:prstGeom prst="rect">
                <a:avLst/>
              </a:prstGeom>
              <a:blipFill>
                <a:blip r:embed="rId5"/>
                <a:stretch>
                  <a:fillRect l="-2707" r="-253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94F09C-9943-5EE5-4459-D22FE6571FC2}"/>
              </a:ext>
            </a:extLst>
          </p:cNvPr>
          <p:cNvSpPr txBox="1"/>
          <p:nvPr/>
        </p:nvSpPr>
        <p:spPr>
          <a:xfrm>
            <a:off x="449989" y="3817374"/>
            <a:ext cx="1358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C26911-14D5-051F-55BD-4B9363C11EC4}"/>
              </a:ext>
            </a:extLst>
          </p:cNvPr>
          <p:cNvSpPr txBox="1"/>
          <p:nvPr/>
        </p:nvSpPr>
        <p:spPr>
          <a:xfrm>
            <a:off x="449989" y="4292862"/>
            <a:ext cx="278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B2B75FF-6A06-4686-20C5-C63D3FC27EEF}"/>
                  </a:ext>
                </a:extLst>
              </p:cNvPr>
              <p:cNvSpPr txBox="1"/>
              <p:nvPr/>
            </p:nvSpPr>
            <p:spPr>
              <a:xfrm>
                <a:off x="449989" y="4768350"/>
                <a:ext cx="27265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hasSerialNum': 1, 'pageBreak': True}">
                <a:extLst>
                  <a:ext uri="{FF2B5EF4-FFF2-40B4-BE49-F238E27FC236}">
                    <a16:creationId xmlns:a16="http://schemas.microsoft.com/office/drawing/2014/main" id="{BB2B75FF-6A06-4686-20C5-C63D3FC27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8350"/>
                <a:ext cx="2726564" cy="613931"/>
              </a:xfrm>
              <a:prstGeom prst="rect">
                <a:avLst/>
              </a:prstGeom>
              <a:blipFill>
                <a:blip r:embed="rId6"/>
                <a:stretch>
                  <a:fillRect l="-3579" r="-357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33482F0-F1BF-4BAF-4C34-7ED1E5D1D9D1}"/>
              </a:ext>
            </a:extLst>
          </p:cNvPr>
          <p:cNvSpPr txBox="1"/>
          <p:nvPr/>
        </p:nvSpPr>
        <p:spPr>
          <a:xfrm>
            <a:off x="449989" y="528866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36B1D1-C34E-C5A9-4E1E-A23917F03312}"/>
              </a:ext>
            </a:extLst>
          </p:cNvPr>
          <p:cNvSpPr txBox="1"/>
          <p:nvPr/>
        </p:nvSpPr>
        <p:spPr>
          <a:xfrm>
            <a:off x="449989" y="576415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9" name="yt_shape_11659"/>
              <p:cNvSpPr txBox="1"/>
              <p:nvPr/>
            </p:nvSpPr>
            <p:spPr>
              <a:xfrm>
                <a:off x="540000" y="1389434"/>
                <a:ext cx="8727004" cy="3479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9" name="yt_shape_11659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727004" cy="3479029"/>
              </a:xfrm>
              <a:prstGeom prst="rect">
                <a:avLst/>
              </a:prstGeom>
              <a:blipFill>
                <a:blip r:embed="rId2"/>
                <a:stretch>
                  <a:fillRect l="-2166" t="-701" r="-1118" b="-3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26769" title="H_25.973701">
            <a:extLst>
              <a:ext uri="{FF2B5EF4-FFF2-40B4-BE49-F238E27FC236}">
                <a16:creationId xmlns:a16="http://schemas.microsoft.com/office/drawing/2014/main" id="{450EFAE1-89FA-307F-17D1-C7079D5DCA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559B9A-A03D-3F66-B24C-89E9BAC9DE56}"/>
                  </a:ext>
                </a:extLst>
              </p:cNvPr>
              <p:cNvSpPr txBox="1"/>
              <p:nvPr/>
            </p:nvSpPr>
            <p:spPr>
              <a:xfrm>
                <a:off x="449989" y="1862947"/>
                <a:ext cx="50507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53559B9A-A03D-3F66-B24C-89E9BAC9D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2947"/>
                <a:ext cx="5050790" cy="613931"/>
              </a:xfrm>
              <a:prstGeom prst="rect">
                <a:avLst/>
              </a:prstGeom>
              <a:blipFill>
                <a:blip r:embed="rId4"/>
                <a:stretch>
                  <a:fillRect l="-1932" r="-181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51200EB-32A7-42F9-060A-D889194714F5}"/>
              </a:ext>
            </a:extLst>
          </p:cNvPr>
          <p:cNvSpPr txBox="1"/>
          <p:nvPr/>
        </p:nvSpPr>
        <p:spPr>
          <a:xfrm>
            <a:off x="449989" y="238326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5A5DFF-06CB-987E-2CAB-93B4C527238F}"/>
              </a:ext>
            </a:extLst>
          </p:cNvPr>
          <p:cNvSpPr txBox="1"/>
          <p:nvPr/>
        </p:nvSpPr>
        <p:spPr>
          <a:xfrm>
            <a:off x="449989" y="2858754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9B537B-0FD1-99A9-9A40-473E3B33DFDA}"/>
              </a:ext>
            </a:extLst>
          </p:cNvPr>
          <p:cNvSpPr txBox="1"/>
          <p:nvPr/>
        </p:nvSpPr>
        <p:spPr>
          <a:xfrm>
            <a:off x="449989" y="3334242"/>
            <a:ext cx="305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C186C1-7242-F512-23B2-2316CA95C643}"/>
                  </a:ext>
                </a:extLst>
              </p:cNvPr>
              <p:cNvSpPr txBox="1"/>
              <p:nvPr/>
            </p:nvSpPr>
            <p:spPr>
              <a:xfrm>
                <a:off x="449989" y="3809730"/>
                <a:ext cx="33934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hasSerialNum': 1}">
                <a:extLst>
                  <a:ext uri="{FF2B5EF4-FFF2-40B4-BE49-F238E27FC236}">
                    <a16:creationId xmlns:a16="http://schemas.microsoft.com/office/drawing/2014/main" id="{10C186C1-7242-F512-23B2-2316CA95C6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9730"/>
                <a:ext cx="3393441" cy="613931"/>
              </a:xfrm>
              <a:prstGeom prst="rect">
                <a:avLst/>
              </a:prstGeom>
              <a:blipFill>
                <a:blip r:embed="rId5"/>
                <a:stretch>
                  <a:fillRect l="-2878" r="-269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E24025-1E8E-8C15-EA22-0DEA8534FC34}"/>
                  </a:ext>
                </a:extLst>
              </p:cNvPr>
              <p:cNvSpPr txBox="1"/>
              <p:nvPr/>
            </p:nvSpPr>
            <p:spPr>
              <a:xfrm>
                <a:off x="449989" y="4330049"/>
                <a:ext cx="1405764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1, 'hasSerialNum': 1}">
                <a:extLst>
                  <a:ext uri="{FF2B5EF4-FFF2-40B4-BE49-F238E27FC236}">
                    <a16:creationId xmlns:a16="http://schemas.microsoft.com/office/drawing/2014/main" id="{ADE24025-1E8E-8C15-EA22-0DEA8534F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0049"/>
                <a:ext cx="1405764" cy="551574"/>
              </a:xfrm>
              <a:prstGeom prst="rect">
                <a:avLst/>
              </a:prstGeom>
              <a:blipFill>
                <a:blip r:embed="rId6"/>
                <a:stretch>
                  <a:fillRect l="-6957" r="-6957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3" name="yt_shape_11663"/>
              <p:cNvSpPr txBox="1"/>
              <p:nvPr/>
            </p:nvSpPr>
            <p:spPr>
              <a:xfrm>
                <a:off x="540119" y="900000"/>
                <a:ext cx="11492915" cy="11193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在解决问题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24b32"/>
                  </a:rPr>
                  <a:t>小明是这样分析与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解答的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="">
          <p:sp>
            <p:nvSpPr>
              <p:cNvPr id="11663" name="yt_shape_11663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345"/>
              </a:xfrm>
              <a:prstGeom prst="rect">
                <a:avLst/>
              </a:prstGeom>
              <a:blipFill>
                <a:blip r:embed="rId2"/>
                <a:stretch>
                  <a:fillRect l="-1701" r="-1262" b="-15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65" name="yt_shape_11665"/>
              <p:cNvSpPr txBox="1"/>
              <p:nvPr/>
            </p:nvSpPr>
            <p:spPr>
              <a:xfrm>
                <a:off x="540000" y="2070133"/>
                <a:ext cx="5570289" cy="2847758"/>
              </a:xfrm>
              <a:prstGeom prst="rect">
                <a:avLst/>
              </a:prstGeom>
              <a:ln>
                <a:solidFill>
                  <a:srgbClr val="000000"/>
                </a:solidFill>
                <a:prstDash val="dash"/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65" name="yt_shape_11665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0133"/>
                <a:ext cx="5570289" cy="2847758"/>
              </a:xfrm>
              <a:prstGeom prst="rect">
                <a:avLst/>
              </a:prstGeom>
              <a:blipFill>
                <a:blip r:embed="rId3"/>
                <a:stretch>
                  <a:fillRect l="-1967" r="-984" b="-2985"/>
                </a:stretch>
              </a:blipFill>
              <a:ln>
                <a:solidFill>
                  <a:srgbClr val="000000"/>
                </a:solidFill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67" name="yt_shape_11667"/>
              <p:cNvSpPr txBox="1"/>
              <p:nvPr/>
            </p:nvSpPr>
            <p:spPr>
              <a:xfrm>
                <a:off x="540000" y="900000"/>
                <a:ext cx="5847755" cy="1190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请你根据小明的分析过程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解决如下问题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67" name="yt_shape_11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47755" cy="1190134"/>
              </a:xfrm>
              <a:prstGeom prst="rect">
                <a:avLst/>
              </a:prstGeom>
              <a:blipFill>
                <a:blip r:embed="rId2"/>
                <a:stretch>
                  <a:fillRect l="-3233" t="-8205" r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670"/>
              <p:cNvSpPr txBox="1"/>
              <p:nvPr/>
            </p:nvSpPr>
            <p:spPr>
              <a:xfrm>
                <a:off x="540000" y="900000"/>
                <a:ext cx="4456476" cy="5803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6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56476" cy="5803961"/>
              </a:xfrm>
              <a:prstGeom prst="rect">
                <a:avLst/>
              </a:prstGeom>
              <a:blipFill>
                <a:blip r:embed="rId3"/>
                <a:stretch>
                  <a:fillRect l="-4241" t="-840" r="-3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69276B-D673-84CA-2EF8-82D8E8636D07}"/>
                  </a:ext>
                </a:extLst>
              </p:cNvPr>
              <p:cNvSpPr txBox="1"/>
              <p:nvPr/>
            </p:nvSpPr>
            <p:spPr>
              <a:xfrm>
                <a:off x="449989" y="1610150"/>
                <a:ext cx="2307399" cy="7967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69276B-D673-84CA-2EF8-82D8E8636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10150"/>
                <a:ext cx="2307399" cy="796748"/>
              </a:xfrm>
              <a:prstGeom prst="rect">
                <a:avLst/>
              </a:prstGeom>
              <a:blipFill>
                <a:blip r:embed="rId4"/>
                <a:stretch>
                  <a:fillRect l="-4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A0440F-6B99-674C-C15A-925AA46A8EF4}"/>
                  </a:ext>
                </a:extLst>
              </p:cNvPr>
              <p:cNvSpPr txBox="1"/>
              <p:nvPr/>
            </p:nvSpPr>
            <p:spPr>
              <a:xfrm>
                <a:off x="449989" y="2229180"/>
                <a:ext cx="2504314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A0440F-6B99-674C-C15A-925AA46A8E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9180"/>
                <a:ext cx="2504314" cy="979945"/>
              </a:xfrm>
              <a:prstGeom prst="rect">
                <a:avLst/>
              </a:prstGeom>
              <a:blipFill>
                <a:blip r:embed="rId5"/>
                <a:stretch>
                  <a:fillRect l="-3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904308F-E936-44DB-E80D-FC5B2A5E94D0}"/>
                  </a:ext>
                </a:extLst>
              </p:cNvPr>
              <p:cNvSpPr txBox="1"/>
              <p:nvPr/>
            </p:nvSpPr>
            <p:spPr>
              <a:xfrm>
                <a:off x="449989" y="3031407"/>
                <a:ext cx="1883538" cy="8865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904308F-E936-44DB-E80D-FC5B2A5E9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1407"/>
                <a:ext cx="1883538" cy="886536"/>
              </a:xfrm>
              <a:prstGeom prst="rect">
                <a:avLst/>
              </a:prstGeom>
              <a:blipFill>
                <a:blip r:embed="rId6"/>
                <a:stretch>
                  <a:fillRect l="-5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42A7E92-C9F6-B6C3-0A04-8F5404EF64E5}"/>
                  </a:ext>
                </a:extLst>
              </p:cNvPr>
              <p:cNvSpPr txBox="1"/>
              <p:nvPr/>
            </p:nvSpPr>
            <p:spPr>
              <a:xfrm>
                <a:off x="449989" y="3740225"/>
                <a:ext cx="1710563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42A7E92-C9F6-B6C3-0A04-8F5404EF64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0225"/>
                <a:ext cx="1710563" cy="613169"/>
              </a:xfrm>
              <a:prstGeom prst="rect">
                <a:avLst/>
              </a:prstGeom>
              <a:blipFill>
                <a:blip r:embed="rId7"/>
                <a:stretch>
                  <a:fillRect l="-5714" r="-571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9F62D8-94AF-FCE2-F3C4-FDC86A1E1112}"/>
                  </a:ext>
                </a:extLst>
              </p:cNvPr>
              <p:cNvSpPr txBox="1"/>
              <p:nvPr/>
            </p:nvSpPr>
            <p:spPr>
              <a:xfrm>
                <a:off x="449989" y="4175676"/>
                <a:ext cx="4593463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9F62D8-94AF-FCE2-F3C4-FDC86A1E11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5676"/>
                <a:ext cx="4593463" cy="613169"/>
              </a:xfrm>
              <a:prstGeom prst="rect">
                <a:avLst/>
              </a:prstGeom>
              <a:blipFill>
                <a:blip r:embed="rId8"/>
                <a:stretch>
                  <a:fillRect l="-2125" r="-212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D6BDB7A-6DBD-D60B-8F9A-02335B0AEFD4}"/>
              </a:ext>
            </a:extLst>
          </p:cNvPr>
          <p:cNvSpPr txBox="1"/>
          <p:nvPr/>
        </p:nvSpPr>
        <p:spPr>
          <a:xfrm>
            <a:off x="449989" y="4611127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DA5729-1B68-4936-4E1A-46E479735CE1}"/>
              </a:ext>
            </a:extLst>
          </p:cNvPr>
          <p:cNvSpPr txBox="1"/>
          <p:nvPr/>
        </p:nvSpPr>
        <p:spPr>
          <a:xfrm>
            <a:off x="449989" y="5002509"/>
            <a:ext cx="240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916F41-7E33-B3F2-6F3C-1D901D6ADFA8}"/>
              </a:ext>
            </a:extLst>
          </p:cNvPr>
          <p:cNvSpPr txBox="1"/>
          <p:nvPr/>
        </p:nvSpPr>
        <p:spPr>
          <a:xfrm>
            <a:off x="449989" y="5393891"/>
            <a:ext cx="271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B3CF0E-DC51-1566-A374-476ADA4A7873}"/>
              </a:ext>
            </a:extLst>
          </p:cNvPr>
          <p:cNvSpPr txBox="1"/>
          <p:nvPr/>
        </p:nvSpPr>
        <p:spPr>
          <a:xfrm>
            <a:off x="449989" y="5785273"/>
            <a:ext cx="438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23441A-D256-E40B-3E8F-51B5F9D40D20}"/>
              </a:ext>
            </a:extLst>
          </p:cNvPr>
          <p:cNvSpPr txBox="1"/>
          <p:nvPr/>
        </p:nvSpPr>
        <p:spPr>
          <a:xfrm>
            <a:off x="449989" y="6176653"/>
            <a:ext cx="3777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7" name="yt_shape_11617"/>
              <p:cNvSpPr txBox="1"/>
              <p:nvPr/>
            </p:nvSpPr>
            <p:spPr>
              <a:xfrm>
                <a:off x="540000" y="900000"/>
                <a:ext cx="10388165" cy="54980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根据条件得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根据非负数的性质得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7" name="yt_shape_11617" descr="{&quot;rangeId&quot;:18,&quot;hasSerialNum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88165" cy="5498044"/>
              </a:xfrm>
              <a:prstGeom prst="rect">
                <a:avLst/>
              </a:prstGeom>
              <a:blipFill>
                <a:blip r:embed="rId2"/>
                <a:stretch>
                  <a:fillRect l="-1819" t="-443" r="-822" b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F29F6C-3A53-4BF4-2D10-B6E611C693CB}"/>
              </a:ext>
            </a:extLst>
          </p:cNvPr>
          <p:cNvSpPr txBox="1"/>
          <p:nvPr/>
        </p:nvSpPr>
        <p:spPr>
          <a:xfrm>
            <a:off x="449989" y="137262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根据条件得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54A7FC-C125-6DE1-5D2E-54E96D9BCB3B}"/>
                  </a:ext>
                </a:extLst>
              </p:cNvPr>
              <p:cNvSpPr txBox="1"/>
              <p:nvPr/>
            </p:nvSpPr>
            <p:spPr>
              <a:xfrm>
                <a:off x="449989" y="1848112"/>
                <a:ext cx="6362954" cy="6130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NoSplit': 1}">
                <a:extLst>
                  <a:ext uri="{FF2B5EF4-FFF2-40B4-BE49-F238E27FC236}">
                    <a16:creationId xmlns:a16="http://schemas.microsoft.com/office/drawing/2014/main" id="{5654A7FC-C125-6DE1-5D2E-54E96D9BCB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8112"/>
                <a:ext cx="6362954" cy="613042"/>
              </a:xfrm>
              <a:prstGeom prst="rect">
                <a:avLst/>
              </a:prstGeom>
              <a:blipFill>
                <a:blip r:embed="rId3"/>
                <a:stretch>
                  <a:fillRect l="-1533" r="-15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7CF5B5E-3EE4-0BDD-2DCF-C57B999FAF40}"/>
              </a:ext>
            </a:extLst>
          </p:cNvPr>
          <p:cNvSpPr txBox="1"/>
          <p:nvPr/>
        </p:nvSpPr>
        <p:spPr>
          <a:xfrm>
            <a:off x="449989" y="2367542"/>
            <a:ext cx="461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根据非负数的性质得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CB8A9E-502B-C57A-F952-519A61DDBA13}"/>
              </a:ext>
            </a:extLst>
          </p:cNvPr>
          <p:cNvSpPr txBox="1"/>
          <p:nvPr/>
        </p:nvSpPr>
        <p:spPr>
          <a:xfrm>
            <a:off x="449989" y="2843030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203568-EFAF-E684-3DAF-D3187A6EBF55}"/>
                  </a:ext>
                </a:extLst>
              </p:cNvPr>
              <p:cNvSpPr txBox="1"/>
              <p:nvPr/>
            </p:nvSpPr>
            <p:spPr>
              <a:xfrm>
                <a:off x="449989" y="3318518"/>
                <a:ext cx="6058154" cy="6130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, 'NoSplit': 1}">
                <a:extLst>
                  <a:ext uri="{FF2B5EF4-FFF2-40B4-BE49-F238E27FC236}">
                    <a16:creationId xmlns:a16="http://schemas.microsoft.com/office/drawing/2014/main" id="{2B203568-EFAF-E684-3DAF-D3187A6EB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18518"/>
                <a:ext cx="6058154" cy="613042"/>
              </a:xfrm>
              <a:prstGeom prst="rect">
                <a:avLst/>
              </a:prstGeom>
              <a:blipFill>
                <a:blip r:embed="rId4"/>
                <a:stretch>
                  <a:fillRect l="-1610" r="-161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FC3A65-2118-FC95-EBEF-5DFABE818D9C}"/>
                  </a:ext>
                </a:extLst>
              </p:cNvPr>
              <p:cNvSpPr txBox="1"/>
              <p:nvPr/>
            </p:nvSpPr>
            <p:spPr>
              <a:xfrm>
                <a:off x="449989" y="3837948"/>
                <a:ext cx="4054729" cy="6130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hasSerialNum': 1, 'NoSplit': 1}">
                <a:extLst>
                  <a:ext uri="{FF2B5EF4-FFF2-40B4-BE49-F238E27FC236}">
                    <a16:creationId xmlns:a16="http://schemas.microsoft.com/office/drawing/2014/main" id="{C3FC3A65-2118-FC95-EBEF-5DFABE818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7948"/>
                <a:ext cx="4054729" cy="613042"/>
              </a:xfrm>
              <a:prstGeom prst="rect">
                <a:avLst/>
              </a:prstGeom>
              <a:blipFill>
                <a:blip r:embed="rId5"/>
                <a:stretch>
                  <a:fillRect l="-2406" r="-240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62E340F-22F4-9276-CC28-3F7EF49B0C71}"/>
              </a:ext>
            </a:extLst>
          </p:cNvPr>
          <p:cNvSpPr txBox="1"/>
          <p:nvPr/>
        </p:nvSpPr>
        <p:spPr>
          <a:xfrm>
            <a:off x="449989" y="4357378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EA7AF9-1320-292C-E222-6F9CB3DA2149}"/>
              </a:ext>
            </a:extLst>
          </p:cNvPr>
          <p:cNvSpPr txBox="1"/>
          <p:nvPr/>
        </p:nvSpPr>
        <p:spPr>
          <a:xfrm>
            <a:off x="449989" y="4832866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3BBCC12-15A2-7056-72C8-5CD5E9927783}"/>
                  </a:ext>
                </a:extLst>
              </p:cNvPr>
              <p:cNvSpPr txBox="1"/>
              <p:nvPr/>
            </p:nvSpPr>
            <p:spPr>
              <a:xfrm>
                <a:off x="449989" y="5308354"/>
                <a:ext cx="36917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8, 'hasSerialNum': 1, 'NoSplit': 1}">
                <a:extLst>
                  <a:ext uri="{FF2B5EF4-FFF2-40B4-BE49-F238E27FC236}">
                    <a16:creationId xmlns:a16="http://schemas.microsoft.com/office/drawing/2014/main" id="{13BBCC12-15A2-7056-72C8-5CD5E99277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8354"/>
                <a:ext cx="3691763" cy="618694"/>
              </a:xfrm>
              <a:prstGeom prst="rect">
                <a:avLst/>
              </a:prstGeom>
              <a:blipFill>
                <a:blip r:embed="rId6"/>
                <a:stretch>
                  <a:fillRect l="-2645" r="-264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4FFD87-D7ED-269F-0E16-DDC974BD0D5C}"/>
                  </a:ext>
                </a:extLst>
              </p:cNvPr>
              <p:cNvSpPr txBox="1"/>
              <p:nvPr/>
            </p:nvSpPr>
            <p:spPr>
              <a:xfrm>
                <a:off x="449989" y="5833436"/>
                <a:ext cx="17105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18, 'hasSerialNum': 1, 'NoSplit': 1}">
                <a:extLst>
                  <a:ext uri="{FF2B5EF4-FFF2-40B4-BE49-F238E27FC236}">
                    <a16:creationId xmlns:a16="http://schemas.microsoft.com/office/drawing/2014/main" id="{7E4FFD87-D7ED-269F-0E16-DDC974BD0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33436"/>
                <a:ext cx="1710563" cy="558241"/>
              </a:xfrm>
              <a:prstGeom prst="rect">
                <a:avLst/>
              </a:prstGeom>
              <a:blipFill>
                <a:blip r:embed="rId7"/>
                <a:stretch>
                  <a:fillRect l="-5714" r="-5714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1" name="yt_shape_11621"/>
              <p:cNvSpPr txBox="1"/>
              <p:nvPr/>
            </p:nvSpPr>
            <p:spPr>
              <a:xfrm>
                <a:off x="540000" y="900000"/>
                <a:ext cx="8750922" cy="50821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1" name="yt_shape_11621" descr="{&quot;rangeId&quot;: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50922" cy="5082160"/>
              </a:xfrm>
              <a:prstGeom prst="rect">
                <a:avLst/>
              </a:prstGeom>
              <a:blipFill>
                <a:blip r:embed="rId2"/>
                <a:stretch>
                  <a:fillRect l="-2160" r="-1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E0C63F-D5CA-89E2-CF18-66C0E04310D9}"/>
                  </a:ext>
                </a:extLst>
              </p:cNvPr>
              <p:cNvSpPr txBox="1"/>
              <p:nvPr/>
            </p:nvSpPr>
            <p:spPr>
              <a:xfrm>
                <a:off x="449989" y="1980319"/>
                <a:ext cx="4873498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, 'pageBreak': True}">
                <a:extLst>
                  <a:ext uri="{FF2B5EF4-FFF2-40B4-BE49-F238E27FC236}">
                    <a16:creationId xmlns:a16="http://schemas.microsoft.com/office/drawing/2014/main" id="{4CE0C63F-D5CA-89E2-CF18-66C0E0431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0319"/>
                <a:ext cx="4873498" cy="669430"/>
              </a:xfrm>
              <a:prstGeom prst="rect">
                <a:avLst/>
              </a:prstGeom>
              <a:blipFill>
                <a:blip r:embed="rId3"/>
                <a:stretch>
                  <a:fillRect l="-2003" r="-2003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89A78D-4E0E-7188-4738-820AEF3377F3}"/>
                  </a:ext>
                </a:extLst>
              </p:cNvPr>
              <p:cNvSpPr txBox="1"/>
              <p:nvPr/>
            </p:nvSpPr>
            <p:spPr>
              <a:xfrm>
                <a:off x="449989" y="2556137"/>
                <a:ext cx="5178298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pageBreak': True}">
                <a:extLst>
                  <a:ext uri="{FF2B5EF4-FFF2-40B4-BE49-F238E27FC236}">
                    <a16:creationId xmlns:a16="http://schemas.microsoft.com/office/drawing/2014/main" id="{1089A78D-4E0E-7188-4738-820AEF337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6137"/>
                <a:ext cx="5178298" cy="669430"/>
              </a:xfrm>
              <a:prstGeom prst="rect">
                <a:avLst/>
              </a:prstGeom>
              <a:blipFill>
                <a:blip r:embed="rId4"/>
                <a:stretch>
                  <a:fillRect l="-1885" r="-1885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6ADD6D-3101-5034-887E-0D1C3BDF06D0}"/>
                  </a:ext>
                </a:extLst>
              </p:cNvPr>
              <p:cNvSpPr txBox="1"/>
              <p:nvPr/>
            </p:nvSpPr>
            <p:spPr>
              <a:xfrm>
                <a:off x="449989" y="3131955"/>
                <a:ext cx="4744910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, 'pageBreak': True}">
                <a:extLst>
                  <a:ext uri="{FF2B5EF4-FFF2-40B4-BE49-F238E27FC236}">
                    <a16:creationId xmlns:a16="http://schemas.microsoft.com/office/drawing/2014/main" id="{636ADD6D-3101-5034-887E-0D1C3BDF0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1955"/>
                <a:ext cx="4744910" cy="669430"/>
              </a:xfrm>
              <a:prstGeom prst="rect">
                <a:avLst/>
              </a:prstGeom>
              <a:blipFill>
                <a:blip r:embed="rId5"/>
                <a:stretch>
                  <a:fillRect l="-2057" r="-2057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FEC6A5-DD39-1780-7049-A3835A13F258}"/>
                  </a:ext>
                </a:extLst>
              </p:cNvPr>
              <p:cNvSpPr txBox="1"/>
              <p:nvPr/>
            </p:nvSpPr>
            <p:spPr>
              <a:xfrm>
                <a:off x="449989" y="3707773"/>
                <a:ext cx="4490910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hasSerialNum': 1, 'pageBreak': True}">
                <a:extLst>
                  <a:ext uri="{FF2B5EF4-FFF2-40B4-BE49-F238E27FC236}">
                    <a16:creationId xmlns:a16="http://schemas.microsoft.com/office/drawing/2014/main" id="{2EFEC6A5-DD39-1780-7049-A3835A13F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7773"/>
                <a:ext cx="4490910" cy="669430"/>
              </a:xfrm>
              <a:prstGeom prst="rect">
                <a:avLst/>
              </a:prstGeom>
              <a:blipFill>
                <a:blip r:embed="rId6"/>
                <a:stretch>
                  <a:fillRect l="-2171" r="-2035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C32BF94-E85D-A6C8-40EC-4C7754D2897F}"/>
              </a:ext>
            </a:extLst>
          </p:cNvPr>
          <p:cNvSpPr txBox="1"/>
          <p:nvPr/>
        </p:nvSpPr>
        <p:spPr>
          <a:xfrm>
            <a:off x="449989" y="4283591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591622D-53BA-C1F4-C19A-2BA31E80E6FD}"/>
                  </a:ext>
                </a:extLst>
              </p:cNvPr>
              <p:cNvSpPr txBox="1"/>
              <p:nvPr/>
            </p:nvSpPr>
            <p:spPr>
              <a:xfrm>
                <a:off x="449989" y="4759079"/>
                <a:ext cx="3122804" cy="12207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, 'hasSerialNum': 1, 'pageBreak': True}">
                <a:extLst>
                  <a:ext uri="{FF2B5EF4-FFF2-40B4-BE49-F238E27FC236}">
                    <a16:creationId xmlns:a16="http://schemas.microsoft.com/office/drawing/2014/main" id="{5591622D-53BA-C1F4-C19A-2BA31E80E6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59079"/>
                <a:ext cx="3122804" cy="1220737"/>
              </a:xfrm>
              <a:prstGeom prst="rect">
                <a:avLst/>
              </a:prstGeom>
              <a:blipFill>
                <a:blip r:embed="rId7"/>
                <a:stretch>
                  <a:fillRect l="-3125" r="-3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7" name="yt_shape_11627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先化简再求值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1389434"/>
                <a:ext cx="5791585" cy="4410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8" name="yt_shape_11628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791585" cy="4410566"/>
              </a:xfrm>
              <a:prstGeom prst="rect">
                <a:avLst/>
              </a:prstGeom>
              <a:blipFill>
                <a:blip r:embed="rId2"/>
                <a:stretch>
                  <a:fillRect l="-3263" t="-1245" r="-2105" b="-1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26634" title="H_25.973701">
            <a:extLst>
              <a:ext uri="{FF2B5EF4-FFF2-40B4-BE49-F238E27FC236}">
                <a16:creationId xmlns:a16="http://schemas.microsoft.com/office/drawing/2014/main" id="{D1C626FB-B0ED-0C5C-88A5-F7B2439CB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6E7BE2-1F2C-3F52-8073-47139ED7AC6E}"/>
                  </a:ext>
                </a:extLst>
              </p:cNvPr>
              <p:cNvSpPr txBox="1"/>
              <p:nvPr/>
            </p:nvSpPr>
            <p:spPr>
              <a:xfrm>
                <a:off x="449989" y="2785666"/>
                <a:ext cx="4879022" cy="8305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A76E7BE2-1F2C-3F52-8073-47139ED7AC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5666"/>
                <a:ext cx="4879022" cy="830593"/>
              </a:xfrm>
              <a:prstGeom prst="rect">
                <a:avLst/>
              </a:prstGeom>
              <a:blipFill>
                <a:blip r:embed="rId4"/>
                <a:stretch>
                  <a:fillRect l="-2000"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34F455-8000-00DA-5EAD-351EE4D0B185}"/>
                  </a:ext>
                </a:extLst>
              </p:cNvPr>
              <p:cNvSpPr txBox="1"/>
              <p:nvPr/>
            </p:nvSpPr>
            <p:spPr>
              <a:xfrm>
                <a:off x="449989" y="3522647"/>
                <a:ext cx="3131186" cy="8305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}">
                <a:extLst>
                  <a:ext uri="{FF2B5EF4-FFF2-40B4-BE49-F238E27FC236}">
                    <a16:creationId xmlns:a16="http://schemas.microsoft.com/office/drawing/2014/main" id="{9334F455-8000-00DA-5EAD-351EE4D0B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2647"/>
                <a:ext cx="3131186" cy="830593"/>
              </a:xfrm>
              <a:prstGeom prst="rect">
                <a:avLst/>
              </a:prstGeom>
              <a:blipFill>
                <a:blip r:embed="rId5"/>
                <a:stretch>
                  <a:fillRect l="-3119"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74F388-ADB0-AECB-926E-2AAD9E03E1CB}"/>
                  </a:ext>
                </a:extLst>
              </p:cNvPr>
              <p:cNvSpPr txBox="1"/>
              <p:nvPr/>
            </p:nvSpPr>
            <p:spPr>
              <a:xfrm>
                <a:off x="449989" y="4259628"/>
                <a:ext cx="1176147" cy="8305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}">
                <a:extLst>
                  <a:ext uri="{FF2B5EF4-FFF2-40B4-BE49-F238E27FC236}">
                    <a16:creationId xmlns:a16="http://schemas.microsoft.com/office/drawing/2014/main" id="{EE74F388-ADB0-AECB-926E-2AAD9E03E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9628"/>
                <a:ext cx="1176147" cy="830593"/>
              </a:xfrm>
              <a:prstGeom prst="rect">
                <a:avLst/>
              </a:prstGeom>
              <a:blipFill>
                <a:blip r:embed="rId6"/>
                <a:stretch>
                  <a:fillRect l="-8290" r="-8290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432A03-BB0C-5DC1-6301-B95310C3B078}"/>
                  </a:ext>
                </a:extLst>
              </p:cNvPr>
              <p:cNvSpPr txBox="1"/>
              <p:nvPr/>
            </p:nvSpPr>
            <p:spPr>
              <a:xfrm>
                <a:off x="449989" y="4996609"/>
                <a:ext cx="3236088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65432A03-BB0C-5DC1-6301-B95310C3B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6609"/>
                <a:ext cx="3236088" cy="807542"/>
              </a:xfrm>
              <a:prstGeom prst="rect">
                <a:avLst/>
              </a:prstGeom>
              <a:blipFill>
                <a:blip r:embed="rId7"/>
                <a:stretch>
                  <a:fillRect l="-3013" r="-282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3" name="yt_shape_11633"/>
              <p:cNvSpPr txBox="1"/>
              <p:nvPr/>
            </p:nvSpPr>
            <p:spPr>
              <a:xfrm>
                <a:off x="540000" y="900000"/>
                <a:ext cx="8762848" cy="5106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33" name="yt_shape_11633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62848" cy="5106526"/>
              </a:xfrm>
              <a:prstGeom prst="rect">
                <a:avLst/>
              </a:prstGeom>
              <a:blipFill>
                <a:blip r:embed="rId2"/>
                <a:stretch>
                  <a:fillRect l="-2157" r="-1253" b="-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AD98061-1E70-5B2A-D489-C1FEBF572E8A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5486273" cy="583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8AD98061-1E70-5B2A-D489-C1FEBF572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5486273" cy="583133"/>
              </a:xfrm>
              <a:prstGeom prst="rect">
                <a:avLst/>
              </a:prstGeom>
              <a:blipFill>
                <a:blip r:embed="rId3"/>
                <a:stretch>
                  <a:fillRect l="-1778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C60D1B-3025-CD19-C123-240862CE7ABA}"/>
                  </a:ext>
                </a:extLst>
              </p:cNvPr>
              <p:cNvSpPr txBox="1"/>
              <p:nvPr/>
            </p:nvSpPr>
            <p:spPr>
              <a:xfrm>
                <a:off x="449989" y="2310265"/>
                <a:ext cx="2528380" cy="5831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}">
                <a:extLst>
                  <a:ext uri="{FF2B5EF4-FFF2-40B4-BE49-F238E27FC236}">
                    <a16:creationId xmlns:a16="http://schemas.microsoft.com/office/drawing/2014/main" id="{1CC60D1B-3025-CD19-C123-240862CE7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10265"/>
                <a:ext cx="2528380" cy="583134"/>
              </a:xfrm>
              <a:prstGeom prst="rect">
                <a:avLst/>
              </a:prstGeom>
              <a:blipFill>
                <a:blip r:embed="rId4"/>
                <a:stretch>
                  <a:fillRect l="-3855" r="-3614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C5B4D7-5497-921C-510A-C42D96127BB2}"/>
                  </a:ext>
                </a:extLst>
              </p:cNvPr>
              <p:cNvSpPr txBox="1"/>
              <p:nvPr/>
            </p:nvSpPr>
            <p:spPr>
              <a:xfrm>
                <a:off x="449989" y="2799787"/>
                <a:ext cx="28454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AEC5B4D7-5497-921C-510A-C42D96127B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9787"/>
                <a:ext cx="2845499" cy="765061"/>
              </a:xfrm>
              <a:prstGeom prst="rect">
                <a:avLst/>
              </a:prstGeom>
              <a:blipFill>
                <a:blip r:embed="rId5"/>
                <a:stretch>
                  <a:fillRect l="-3426" r="-321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5A31CE-C677-EC9C-311A-238E363BAEE6}"/>
                  </a:ext>
                </a:extLst>
              </p:cNvPr>
              <p:cNvSpPr txBox="1"/>
              <p:nvPr/>
            </p:nvSpPr>
            <p:spPr>
              <a:xfrm>
                <a:off x="449989" y="3471236"/>
                <a:ext cx="3157475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}">
                <a:extLst>
                  <a:ext uri="{FF2B5EF4-FFF2-40B4-BE49-F238E27FC236}">
                    <a16:creationId xmlns:a16="http://schemas.microsoft.com/office/drawing/2014/main" id="{D65A31CE-C677-EC9C-311A-238E363BA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1236"/>
                <a:ext cx="3157475" cy="1061161"/>
              </a:xfrm>
              <a:prstGeom prst="rect">
                <a:avLst/>
              </a:prstGeom>
              <a:blipFill>
                <a:blip r:embed="rId6"/>
                <a:stretch>
                  <a:fillRect l="-3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A387AA-8E39-BEBB-DA93-77D7A8537A29}"/>
                  </a:ext>
                </a:extLst>
              </p:cNvPr>
              <p:cNvSpPr txBox="1"/>
              <p:nvPr/>
            </p:nvSpPr>
            <p:spPr>
              <a:xfrm>
                <a:off x="449989" y="4438785"/>
                <a:ext cx="177571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}">
                <a:extLst>
                  <a:ext uri="{FF2B5EF4-FFF2-40B4-BE49-F238E27FC236}">
                    <a16:creationId xmlns:a16="http://schemas.microsoft.com/office/drawing/2014/main" id="{4DA387AA-8E39-BEBB-DA93-77D7A8537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8785"/>
                <a:ext cx="1775714" cy="851231"/>
              </a:xfrm>
              <a:prstGeom prst="rect">
                <a:avLst/>
              </a:prstGeom>
              <a:blipFill>
                <a:blip r:embed="rId7"/>
                <a:stretch>
                  <a:fillRect l="-549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E1A27B7-CE14-09FB-9C23-8E1AE2F14897}"/>
                  </a:ext>
                </a:extLst>
              </p:cNvPr>
              <p:cNvSpPr txBox="1"/>
              <p:nvPr/>
            </p:nvSpPr>
            <p:spPr>
              <a:xfrm>
                <a:off x="449989" y="5196405"/>
                <a:ext cx="1264413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5}">
                <a:extLst>
                  <a:ext uri="{FF2B5EF4-FFF2-40B4-BE49-F238E27FC236}">
                    <a16:creationId xmlns:a16="http://schemas.microsoft.com/office/drawing/2014/main" id="{4E1A27B7-CE14-09FB-9C23-8E1AE2F148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6405"/>
                <a:ext cx="1264413" cy="807542"/>
              </a:xfrm>
              <a:prstGeom prst="rect">
                <a:avLst/>
              </a:prstGeom>
              <a:blipFill>
                <a:blip r:embed="rId8"/>
                <a:stretch>
                  <a:fillRect l="-7729" r="-7729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7" name="yt_shape_11637"/>
              <p:cNvSpPr txBox="1"/>
              <p:nvPr/>
            </p:nvSpPr>
            <p:spPr>
              <a:xfrm>
                <a:off x="540000" y="900000"/>
                <a:ext cx="9586470" cy="41547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37" name="yt_shape_11637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86470" cy="4154792"/>
              </a:xfrm>
              <a:prstGeom prst="rect">
                <a:avLst/>
              </a:prstGeom>
              <a:blipFill>
                <a:blip r:embed="rId2"/>
                <a:stretch>
                  <a:fillRect l="-1972" t="-587" r="-891" b="-3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0F7EED-A769-812F-B328-CA86B237287E}"/>
                  </a:ext>
                </a:extLst>
              </p:cNvPr>
              <p:cNvSpPr txBox="1"/>
              <p:nvPr/>
            </p:nvSpPr>
            <p:spPr>
              <a:xfrm>
                <a:off x="449989" y="1374974"/>
                <a:ext cx="525703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C90F7EED-A769-812F-B328-CA86B23728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4974"/>
                <a:ext cx="5257038" cy="615391"/>
              </a:xfrm>
              <a:prstGeom prst="rect">
                <a:avLst/>
              </a:prstGeom>
              <a:blipFill>
                <a:blip r:embed="rId3"/>
                <a:stretch>
                  <a:fillRect l="-1856" r="-17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7779D7-8246-D3CD-8404-800940FFF6FA}"/>
                  </a:ext>
                </a:extLst>
              </p:cNvPr>
              <p:cNvSpPr txBox="1"/>
              <p:nvPr/>
            </p:nvSpPr>
            <p:spPr>
              <a:xfrm>
                <a:off x="449989" y="1896753"/>
                <a:ext cx="342823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517779D7-8246-D3CD-8404-800940FFF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6753"/>
                <a:ext cx="3428238" cy="615392"/>
              </a:xfrm>
              <a:prstGeom prst="rect">
                <a:avLst/>
              </a:prstGeom>
              <a:blipFill>
                <a:blip r:embed="rId4"/>
                <a:stretch>
                  <a:fillRect l="-2847" r="-266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B25CF6-0BB2-E8A9-9076-19662EBA08F2}"/>
                  </a:ext>
                </a:extLst>
              </p:cNvPr>
              <p:cNvSpPr txBox="1"/>
              <p:nvPr/>
            </p:nvSpPr>
            <p:spPr>
              <a:xfrm>
                <a:off x="449989" y="2418533"/>
                <a:ext cx="20598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D3B25CF6-0BB2-E8A9-9076-19662EBA0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8533"/>
                <a:ext cx="2059814" cy="615391"/>
              </a:xfrm>
              <a:prstGeom prst="rect">
                <a:avLst/>
              </a:prstGeom>
              <a:blipFill>
                <a:blip r:embed="rId5"/>
                <a:stretch>
                  <a:fillRect l="-4734" r="-443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6AE6AE-ED7D-201E-D4CE-F09470C5DC69}"/>
                  </a:ext>
                </a:extLst>
              </p:cNvPr>
              <p:cNvSpPr txBox="1"/>
              <p:nvPr/>
            </p:nvSpPr>
            <p:spPr>
              <a:xfrm>
                <a:off x="449989" y="2940312"/>
                <a:ext cx="25678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}">
                <a:extLst>
                  <a:ext uri="{FF2B5EF4-FFF2-40B4-BE49-F238E27FC236}">
                    <a16:creationId xmlns:a16="http://schemas.microsoft.com/office/drawing/2014/main" id="{B66AE6AE-ED7D-201E-D4CE-F09470C5D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0312"/>
                <a:ext cx="2567814" cy="615392"/>
              </a:xfrm>
              <a:prstGeom prst="rect">
                <a:avLst/>
              </a:prstGeom>
              <a:blipFill>
                <a:blip r:embed="rId6"/>
                <a:stretch>
                  <a:fillRect l="-3800" r="-356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7A9E34-12D9-5C1F-A72C-757256962891}"/>
                  </a:ext>
                </a:extLst>
              </p:cNvPr>
              <p:cNvSpPr txBox="1"/>
              <p:nvPr/>
            </p:nvSpPr>
            <p:spPr>
              <a:xfrm>
                <a:off x="449989" y="3462092"/>
                <a:ext cx="50255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}">
                <a:extLst>
                  <a:ext uri="{FF2B5EF4-FFF2-40B4-BE49-F238E27FC236}">
                    <a16:creationId xmlns:a16="http://schemas.microsoft.com/office/drawing/2014/main" id="{A27A9E34-12D9-5C1F-A72C-7572569628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2092"/>
                <a:ext cx="5025517" cy="615391"/>
              </a:xfrm>
              <a:prstGeom prst="rect">
                <a:avLst/>
              </a:prstGeom>
              <a:blipFill>
                <a:blip r:embed="rId7"/>
                <a:stretch>
                  <a:fillRect l="-1942" r="-182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250FBD-2C81-B372-B2CF-DD032997D315}"/>
                  </a:ext>
                </a:extLst>
              </p:cNvPr>
              <p:cNvSpPr txBox="1"/>
              <p:nvPr/>
            </p:nvSpPr>
            <p:spPr>
              <a:xfrm>
                <a:off x="449989" y="3983871"/>
                <a:ext cx="27838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}">
                <a:extLst>
                  <a:ext uri="{FF2B5EF4-FFF2-40B4-BE49-F238E27FC236}">
                    <a16:creationId xmlns:a16="http://schemas.microsoft.com/office/drawing/2014/main" id="{EA250FBD-2C81-B372-B2CF-DD032997D3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3871"/>
                <a:ext cx="2783841" cy="615392"/>
              </a:xfrm>
              <a:prstGeom prst="rect">
                <a:avLst/>
              </a:prstGeom>
              <a:blipFill>
                <a:blip r:embed="rId8"/>
                <a:stretch>
                  <a:fillRect l="-350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C82912-E034-3F12-E99E-B0CC68156232}"/>
                  </a:ext>
                </a:extLst>
              </p:cNvPr>
              <p:cNvSpPr txBox="1"/>
              <p:nvPr/>
            </p:nvSpPr>
            <p:spPr>
              <a:xfrm>
                <a:off x="449989" y="4505651"/>
                <a:ext cx="17105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6}">
                <a:extLst>
                  <a:ext uri="{FF2B5EF4-FFF2-40B4-BE49-F238E27FC236}">
                    <a16:creationId xmlns:a16="http://schemas.microsoft.com/office/drawing/2014/main" id="{A1C82912-E034-3F12-E99E-B0CC681562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5651"/>
                <a:ext cx="1710563" cy="555765"/>
              </a:xfrm>
              <a:prstGeom prst="rect">
                <a:avLst/>
              </a:prstGeom>
              <a:blipFill>
                <a:blip r:embed="rId9"/>
                <a:stretch>
                  <a:fillRect l="-5714" r="-571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41" name="yt_shape_11641"/>
              <p:cNvSpPr txBox="1"/>
              <p:nvPr/>
            </p:nvSpPr>
            <p:spPr>
              <a:xfrm>
                <a:off x="540000" y="900000"/>
                <a:ext cx="8797729" cy="3768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41" name="yt_shape_11641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97729" cy="3768019"/>
              </a:xfrm>
              <a:prstGeom prst="rect">
                <a:avLst/>
              </a:prstGeom>
              <a:blipFill>
                <a:blip r:embed="rId2"/>
                <a:stretch>
                  <a:fillRect l="-2148" r="-1040" b="-1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5D1D6D-6877-51FC-FA42-E89AB5C19B76}"/>
                  </a:ext>
                </a:extLst>
              </p:cNvPr>
              <p:cNvSpPr txBox="1"/>
              <p:nvPr/>
            </p:nvSpPr>
            <p:spPr>
              <a:xfrm>
                <a:off x="449989" y="1555123"/>
                <a:ext cx="5509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DD5D1D6D-6877-51FC-FA42-E89AB5C19B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55123"/>
                <a:ext cx="5509451" cy="613931"/>
              </a:xfrm>
              <a:prstGeom prst="rect">
                <a:avLst/>
              </a:prstGeom>
              <a:blipFill>
                <a:blip r:embed="rId3"/>
                <a:stretch>
                  <a:fillRect l="-1770" r="-165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D834711-8416-C08F-96D6-63A177170367}"/>
                  </a:ext>
                </a:extLst>
              </p:cNvPr>
              <p:cNvSpPr txBox="1"/>
              <p:nvPr/>
            </p:nvSpPr>
            <p:spPr>
              <a:xfrm>
                <a:off x="449989" y="2075442"/>
                <a:ext cx="36806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3D834711-8416-C08F-96D6-63A1771703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5442"/>
                <a:ext cx="3680651" cy="613931"/>
              </a:xfrm>
              <a:prstGeom prst="rect">
                <a:avLst/>
              </a:prstGeom>
              <a:blipFill>
                <a:blip r:embed="rId4"/>
                <a:stretch>
                  <a:fillRect l="-2649" r="-248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8C7695-D835-CA87-B197-EE7E38645D8A}"/>
                  </a:ext>
                </a:extLst>
              </p:cNvPr>
              <p:cNvSpPr txBox="1"/>
              <p:nvPr/>
            </p:nvSpPr>
            <p:spPr>
              <a:xfrm>
                <a:off x="449989" y="2595761"/>
                <a:ext cx="20455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B58C7695-D835-CA87-B197-EE7E38645D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95761"/>
                <a:ext cx="2045526" cy="613931"/>
              </a:xfrm>
              <a:prstGeom prst="rect">
                <a:avLst/>
              </a:prstGeom>
              <a:blipFill>
                <a:blip r:embed="rId5"/>
                <a:stretch>
                  <a:fillRect l="-4776" r="-477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25B0E9-95C3-14BC-D6E0-AC80233F1797}"/>
                  </a:ext>
                </a:extLst>
              </p:cNvPr>
              <p:cNvSpPr txBox="1"/>
              <p:nvPr/>
            </p:nvSpPr>
            <p:spPr>
              <a:xfrm>
                <a:off x="449989" y="3116080"/>
                <a:ext cx="2950401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4B25B0E9-95C3-14BC-D6E0-AC80233F17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6080"/>
                <a:ext cx="2950401" cy="849770"/>
              </a:xfrm>
              <a:prstGeom prst="rect">
                <a:avLst/>
              </a:prstGeom>
              <a:blipFill>
                <a:blip r:embed="rId6"/>
                <a:stretch>
                  <a:fillRect l="-3306" r="-3306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CFB6C3-A161-A0F3-1342-1FD4A4437A5A}"/>
                  </a:ext>
                </a:extLst>
              </p:cNvPr>
              <p:cNvSpPr txBox="1"/>
              <p:nvPr/>
            </p:nvSpPr>
            <p:spPr>
              <a:xfrm>
                <a:off x="449989" y="3872238"/>
                <a:ext cx="5273103" cy="8061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76CFB6C3-A161-A0F3-1342-1FD4A4437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2238"/>
                <a:ext cx="5273103" cy="806146"/>
              </a:xfrm>
              <a:prstGeom prst="rect">
                <a:avLst/>
              </a:prstGeom>
              <a:blipFill>
                <a:blip r:embed="rId7"/>
                <a:stretch>
                  <a:fillRect l="-1850" r="-1734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5" name="yt_shape_11645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利用乘法公式化简求值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46" name="yt_shape_11646"/>
              <p:cNvSpPr txBox="1"/>
              <p:nvPr/>
            </p:nvSpPr>
            <p:spPr>
              <a:xfrm>
                <a:off x="540000" y="1389434"/>
                <a:ext cx="5187574" cy="2439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46" name="yt_shape_11646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187574" cy="2439579"/>
              </a:xfrm>
              <a:prstGeom prst="rect">
                <a:avLst/>
              </a:prstGeom>
              <a:blipFill>
                <a:blip r:embed="rId2"/>
                <a:stretch>
                  <a:fillRect l="-3643" t="-1000" r="-2468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26703" title="H_25.973701">
            <a:extLst>
              <a:ext uri="{FF2B5EF4-FFF2-40B4-BE49-F238E27FC236}">
                <a16:creationId xmlns:a16="http://schemas.microsoft.com/office/drawing/2014/main" id="{188E366D-7091-4CD7-B03D-C42EFE2B55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F795B6-A0EB-5B99-8C95-B87FAAD7560A}"/>
                  </a:ext>
                </a:extLst>
              </p:cNvPr>
              <p:cNvSpPr txBox="1"/>
              <p:nvPr/>
            </p:nvSpPr>
            <p:spPr>
              <a:xfrm>
                <a:off x="449989" y="2338435"/>
                <a:ext cx="53174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24F795B6-A0EB-5B99-8C95-B87FAAD75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8435"/>
                <a:ext cx="5317490" cy="613931"/>
              </a:xfrm>
              <a:prstGeom prst="rect">
                <a:avLst/>
              </a:prstGeom>
              <a:blipFill>
                <a:blip r:embed="rId4"/>
                <a:stretch>
                  <a:fillRect l="-1835" r="-172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F475563-BF87-1BE0-F41D-4521633ACD62}"/>
              </a:ext>
            </a:extLst>
          </p:cNvPr>
          <p:cNvSpPr txBox="1"/>
          <p:nvPr/>
        </p:nvSpPr>
        <p:spPr>
          <a:xfrm>
            <a:off x="449989" y="28587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71AB53-A51C-08C6-A16F-C0DEA9ADD690}"/>
              </a:ext>
            </a:extLst>
          </p:cNvPr>
          <p:cNvSpPr txBox="1"/>
          <p:nvPr/>
        </p:nvSpPr>
        <p:spPr>
          <a:xfrm>
            <a:off x="449989" y="33342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51" name="yt_shape_11651"/>
              <p:cNvSpPr txBox="1"/>
              <p:nvPr/>
            </p:nvSpPr>
            <p:spPr>
              <a:xfrm>
                <a:off x="540000" y="900000"/>
                <a:ext cx="3860288" cy="3354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1" name="yt_shape_11651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60288" cy="3354573"/>
              </a:xfrm>
              <a:prstGeom prst="rect">
                <a:avLst/>
              </a:prstGeom>
              <a:blipFill>
                <a:blip r:embed="rId2"/>
                <a:stretch>
                  <a:fillRect l="-4897" t="-1636" r="-3791" b="-4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B130C0-2500-61B8-026C-70BF51971C19}"/>
              </a:ext>
            </a:extLst>
          </p:cNvPr>
          <p:cNvSpPr txBox="1"/>
          <p:nvPr/>
        </p:nvSpPr>
        <p:spPr>
          <a:xfrm>
            <a:off x="449989" y="1328682"/>
            <a:ext cx="316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6EF237-3224-EBFE-A1B0-17D0A90732F3}"/>
              </a:ext>
            </a:extLst>
          </p:cNvPr>
          <p:cNvSpPr txBox="1"/>
          <p:nvPr/>
        </p:nvSpPr>
        <p:spPr>
          <a:xfrm>
            <a:off x="449989" y="1804170"/>
            <a:ext cx="295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9C85DA-1282-DC88-0592-3157E2AC193E}"/>
              </a:ext>
            </a:extLst>
          </p:cNvPr>
          <p:cNvSpPr txBox="1"/>
          <p:nvPr/>
        </p:nvSpPr>
        <p:spPr>
          <a:xfrm>
            <a:off x="449989" y="2279658"/>
            <a:ext cx="270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59A820-011D-0ACC-5C62-2B7AAB3ADECE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0030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8F59A820-011D-0ACC-5C62-2B7AAB3AD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003040" cy="613931"/>
              </a:xfrm>
              <a:prstGeom prst="rect">
                <a:avLst/>
              </a:prstGeom>
              <a:blipFill>
                <a:blip r:embed="rId3"/>
                <a:stretch>
                  <a:fillRect l="-2439" r="-243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7CDBE07-072E-E68E-0A59-DAB21E26C29D}"/>
              </a:ext>
            </a:extLst>
          </p:cNvPr>
          <p:cNvSpPr txBox="1"/>
          <p:nvPr/>
        </p:nvSpPr>
        <p:spPr>
          <a:xfrm>
            <a:off x="449989" y="327546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1D804D-7C4C-61FB-8EE2-D2E9E6DAB98A}"/>
              </a:ext>
            </a:extLst>
          </p:cNvPr>
          <p:cNvSpPr txBox="1"/>
          <p:nvPr/>
        </p:nvSpPr>
        <p:spPr>
          <a:xfrm>
            <a:off x="449989" y="37509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712</Words>
  <Application>Microsoft Office PowerPoint</Application>
  <PresentationFormat>宽屏</PresentationFormat>
  <Paragraphs>181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_⨹_8_24b32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7</cp:revision>
  <dcterms:created xsi:type="dcterms:W3CDTF">2024-05-18T14:44:41Z</dcterms:created>
  <dcterms:modified xsi:type="dcterms:W3CDTF">2024-05-20T06:40:07Z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