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44" r:id="rId6"/>
    <p:sldId id="332" r:id="rId7"/>
    <p:sldId id="345" r:id="rId8"/>
    <p:sldId id="330" r:id="rId9"/>
    <p:sldId id="329" r:id="rId10"/>
    <p:sldId id="346" r:id="rId11"/>
    <p:sldId id="347" r:id="rId12"/>
    <p:sldId id="348" r:id="rId13"/>
    <p:sldId id="349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2985770"/>
            <a:ext cx="95726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47" r="15992"/>
          <a:stretch>
            <a:fillRect/>
          </a:stretch>
        </p:blipFill>
        <p:spPr>
          <a:xfrm>
            <a:off x="1271905" y="3069140"/>
            <a:ext cx="9072970" cy="232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33" b="50930"/>
          <a:stretch>
            <a:fillRect/>
          </a:stretch>
        </p:blipFill>
        <p:spPr>
          <a:xfrm>
            <a:off x="1271905" y="972185"/>
            <a:ext cx="5040085" cy="216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716915"/>
            <a:ext cx="2755900" cy="23520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1900" y="1000760"/>
            <a:ext cx="5083810" cy="21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3418840"/>
            <a:ext cx="9184640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725035"/>
            <a:ext cx="59963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1772920"/>
            <a:ext cx="2755900" cy="2352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935" y="1000760"/>
            <a:ext cx="1008634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425" y="1916430"/>
            <a:ext cx="711073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2780665"/>
            <a:ext cx="3308350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9700" y="2852420"/>
            <a:ext cx="3409950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4509135"/>
            <a:ext cx="9981565" cy="14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08685"/>
            <a:ext cx="10060940" cy="537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525" y="981075"/>
            <a:ext cx="9393555" cy="13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2420620"/>
            <a:ext cx="9458325" cy="147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280" y="4076700"/>
            <a:ext cx="50838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280" y="4911725"/>
            <a:ext cx="9313545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2708910"/>
            <a:ext cx="2755900" cy="235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35" y="692600"/>
            <a:ext cx="952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61" r="8631" b="41238"/>
          <a:stretch>
            <a:fillRect/>
          </a:stretch>
        </p:blipFill>
        <p:spPr>
          <a:xfrm>
            <a:off x="9264650" y="2564765"/>
            <a:ext cx="2780665" cy="2562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10" y="692600"/>
            <a:ext cx="9479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61" r="8631" b="41238"/>
          <a:stretch>
            <a:fillRect/>
          </a:stretch>
        </p:blipFill>
        <p:spPr>
          <a:xfrm>
            <a:off x="9120505" y="2276475"/>
            <a:ext cx="2780665" cy="2562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850" y="908500"/>
            <a:ext cx="100877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380" y="1166495"/>
            <a:ext cx="402844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267" y="2012425"/>
            <a:ext cx="2375146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0635" y="2659380"/>
            <a:ext cx="50152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8575" y="3517900"/>
            <a:ext cx="527875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2267" y="4442843"/>
            <a:ext cx="5435260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74115" y="5151120"/>
            <a:ext cx="5892165" cy="13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436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19" y="1181949"/>
            <a:ext cx="5228571" cy="41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719" y="2059919"/>
            <a:ext cx="2809523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719" y="2928346"/>
            <a:ext cx="3228571" cy="43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7870" y="2928620"/>
            <a:ext cx="312864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719" y="3844489"/>
            <a:ext cx="3628571" cy="37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3805" y="4693920"/>
            <a:ext cx="594614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61" r="8631" b="41238"/>
          <a:stretch>
            <a:fillRect/>
          </a:stretch>
        </p:blipFill>
        <p:spPr>
          <a:xfrm>
            <a:off x="8040370" y="2132330"/>
            <a:ext cx="2780665" cy="2562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355"/>
            <a:ext cx="10422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427" y="966783"/>
            <a:ext cx="3253459" cy="4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135" y="1800225"/>
            <a:ext cx="9582785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8135" y="3492500"/>
            <a:ext cx="952182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8440" y="4324985"/>
            <a:ext cx="175704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8135" y="5185410"/>
            <a:ext cx="943991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3205" y="6018530"/>
            <a:ext cx="121094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61" r="8631" b="41238"/>
          <a:stretch>
            <a:fillRect/>
          </a:stretch>
        </p:blipFill>
        <p:spPr>
          <a:xfrm>
            <a:off x="9901555" y="4323715"/>
            <a:ext cx="2143760" cy="197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17" grpId="0" bldLvl="0" animBg="1"/>
      <p:bldP spid="20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692785"/>
            <a:ext cx="9147810" cy="5418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650" y="2348865"/>
            <a:ext cx="2755900" cy="23520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172700" cy="436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145" y="3933190"/>
            <a:ext cx="3387090" cy="28905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63"/>
          <a:stretch>
            <a:fillRect/>
          </a:stretch>
        </p:blipFill>
        <p:spPr>
          <a:xfrm>
            <a:off x="1343660" y="836295"/>
            <a:ext cx="5112475" cy="344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1900" y="1000760"/>
            <a:ext cx="50838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1844675"/>
            <a:ext cx="36703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04715" y="1772920"/>
            <a:ext cx="143256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2578100"/>
            <a:ext cx="222885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2130" y="2683510"/>
            <a:ext cx="317627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035" y="3534410"/>
            <a:ext cx="353568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1346835"/>
            <a:ext cx="3078480" cy="262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