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46" r:id="rId6"/>
    <p:sldId id="347" r:id="rId7"/>
    <p:sldId id="331" r:id="rId8"/>
    <p:sldId id="330" r:id="rId9"/>
    <p:sldId id="348" r:id="rId10"/>
    <p:sldId id="349" r:id="rId11"/>
    <p:sldId id="350" r:id="rId12"/>
    <p:sldId id="351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image" Target="../media/image8.png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" y="3073400"/>
            <a:ext cx="11915140" cy="711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71"/>
          <a:stretch>
            <a:fillRect/>
          </a:stretch>
        </p:blipFill>
        <p:spPr>
          <a:xfrm>
            <a:off x="1199515" y="3716655"/>
            <a:ext cx="9202420" cy="306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3" r="46005" b="51507"/>
          <a:stretch>
            <a:fillRect/>
          </a:stretch>
        </p:blipFill>
        <p:spPr>
          <a:xfrm>
            <a:off x="1199515" y="1419860"/>
            <a:ext cx="4968875" cy="222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5" b="55054"/>
          <a:stretch>
            <a:fillRect/>
          </a:stretch>
        </p:blipFill>
        <p:spPr>
          <a:xfrm>
            <a:off x="6168390" y="692785"/>
            <a:ext cx="423354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860800"/>
            <a:ext cx="3525520" cy="25088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5370" y="1556385"/>
            <a:ext cx="5083175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3145155"/>
            <a:ext cx="501967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6170" y="831215"/>
            <a:ext cx="3945890" cy="259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3789045"/>
            <a:ext cx="395605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3750" y="3789045"/>
            <a:ext cx="34423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715" y="4652645"/>
            <a:ext cx="4607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5372735"/>
            <a:ext cx="620014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615" y="6209030"/>
            <a:ext cx="4607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9442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1860" y="764540"/>
            <a:ext cx="3373120" cy="193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95775" y="836295"/>
            <a:ext cx="3039110" cy="204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3190240"/>
            <a:ext cx="725805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4421505"/>
            <a:ext cx="5216525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5995" y="4364990"/>
            <a:ext cx="2604770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5712460"/>
            <a:ext cx="460756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5" b="55054"/>
          <a:stretch>
            <a:fillRect/>
          </a:stretch>
        </p:blipFill>
        <p:spPr>
          <a:xfrm>
            <a:off x="8549640" y="1268730"/>
            <a:ext cx="3457575" cy="223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22" b="4062"/>
          <a:stretch>
            <a:fillRect/>
          </a:stretch>
        </p:blipFill>
        <p:spPr>
          <a:xfrm>
            <a:off x="695325" y="4796790"/>
            <a:ext cx="10115550" cy="188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35" y="5013325"/>
            <a:ext cx="208153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8660" y="5805170"/>
            <a:ext cx="127635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99"/>
          <a:stretch>
            <a:fillRect/>
          </a:stretch>
        </p:blipFill>
        <p:spPr>
          <a:xfrm>
            <a:off x="839470" y="548640"/>
            <a:ext cx="10115550" cy="261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87"/>
          <a:stretch>
            <a:fillRect/>
          </a:stretch>
        </p:blipFill>
        <p:spPr>
          <a:xfrm>
            <a:off x="5088255" y="1916430"/>
            <a:ext cx="2644140" cy="340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292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9" r="18884"/>
          <a:stretch>
            <a:fillRect/>
          </a:stretch>
        </p:blipFill>
        <p:spPr>
          <a:xfrm>
            <a:off x="5261610" y="2708910"/>
            <a:ext cx="2964815" cy="379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08685"/>
            <a:ext cx="10038715" cy="451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9" r="18884"/>
          <a:stretch>
            <a:fillRect/>
          </a:stretch>
        </p:blipFill>
        <p:spPr>
          <a:xfrm>
            <a:off x="9912350" y="1052830"/>
            <a:ext cx="2143760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670" y="1052830"/>
            <a:ext cx="449326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4110" y="1052830"/>
            <a:ext cx="367220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6315" y="1124585"/>
            <a:ext cx="93218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1988820"/>
            <a:ext cx="226060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5880" y="2186305"/>
            <a:ext cx="311721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130" y="3270885"/>
            <a:ext cx="9340850" cy="218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b="33745"/>
          <a:stretch>
            <a:fillRect/>
          </a:stretch>
        </p:blipFill>
        <p:spPr>
          <a:xfrm>
            <a:off x="9083040" y="4197985"/>
            <a:ext cx="2835275" cy="2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9048115" y="4148455"/>
            <a:ext cx="2604135" cy="233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10128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9" r="18884"/>
          <a:stretch>
            <a:fillRect/>
          </a:stretch>
        </p:blipFill>
        <p:spPr>
          <a:xfrm>
            <a:off x="9912350" y="3789045"/>
            <a:ext cx="2143760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836295"/>
            <a:ext cx="560641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8565" y="908685"/>
            <a:ext cx="3613785" cy="366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1700530"/>
            <a:ext cx="378396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567305"/>
            <a:ext cx="5760085" cy="15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1510" y="4368165"/>
            <a:ext cx="5647690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1510" y="5798185"/>
            <a:ext cx="559816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20395"/>
            <a:ext cx="9683750" cy="481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580890"/>
            <a:ext cx="2824480" cy="19735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90" y="900245"/>
            <a:ext cx="10800000" cy="105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87"/>
          <a:stretch>
            <a:fillRect/>
          </a:stretch>
        </p:blipFill>
        <p:spPr>
          <a:xfrm>
            <a:off x="2207895" y="1772920"/>
            <a:ext cx="9289505" cy="288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470" y="4076700"/>
            <a:ext cx="3762375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67055"/>
            <a:ext cx="10142220" cy="615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692785"/>
            <a:ext cx="4185920" cy="2978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836295"/>
            <a:ext cx="52832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860" y="1685925"/>
            <a:ext cx="208153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9740" y="1844675"/>
            <a:ext cx="309626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905" y="2994660"/>
            <a:ext cx="248666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3908425"/>
            <a:ext cx="479234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80100" y="4076700"/>
            <a:ext cx="208153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5085080"/>
            <a:ext cx="302133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08120" y="5158740"/>
            <a:ext cx="346011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2540" y="5939790"/>
            <a:ext cx="536575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8390890" cy="562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54" b="89361"/>
          <a:stretch>
            <a:fillRect/>
          </a:stretch>
        </p:blipFill>
        <p:spPr>
          <a:xfrm>
            <a:off x="1271905" y="6165215"/>
            <a:ext cx="2914650" cy="6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660" y="1988820"/>
            <a:ext cx="3322320" cy="2364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60" y="764540"/>
            <a:ext cx="4607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1412875"/>
            <a:ext cx="4607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860" y="2060575"/>
            <a:ext cx="28327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1595" y="2061210"/>
            <a:ext cx="4607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0440" y="2853055"/>
            <a:ext cx="4607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0440" y="3500755"/>
            <a:ext cx="511492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01080" y="3500755"/>
            <a:ext cx="181927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4220845"/>
            <a:ext cx="4607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3660" y="4869180"/>
            <a:ext cx="4607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815" y="5640070"/>
            <a:ext cx="4607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860" y="6192520"/>
            <a:ext cx="46075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