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44" r:id="rId12"/>
    <p:sldId id="326" r:id="rId13"/>
    <p:sldId id="34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" y="3145790"/>
            <a:ext cx="12011660" cy="566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110"/>
            <a:ext cx="10800000" cy="544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3615" y="908685"/>
            <a:ext cx="521779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04265" y="1700530"/>
            <a:ext cx="913320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70" y="2588895"/>
            <a:ext cx="3472815" cy="14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2920" y="2588895"/>
            <a:ext cx="3296285" cy="14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4203065"/>
            <a:ext cx="2529205" cy="137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84575" y="4203065"/>
            <a:ext cx="2823210" cy="137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5661025"/>
            <a:ext cx="640143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1485"/>
            <a:ext cx="9021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1669" y="3032313"/>
            <a:ext cx="930808" cy="3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" r="24236" b="1719"/>
          <a:stretch>
            <a:fillRect/>
          </a:stretch>
        </p:blipFill>
        <p:spPr>
          <a:xfrm>
            <a:off x="2580005" y="188595"/>
            <a:ext cx="7031990" cy="655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39695" y="116205"/>
            <a:ext cx="670433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80005" y="836295"/>
            <a:ext cx="670433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352040" y="1450975"/>
            <a:ext cx="670433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2040" y="2132965"/>
            <a:ext cx="670433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9335" y="2853055"/>
            <a:ext cx="670433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940" y="3573145"/>
            <a:ext cx="670433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5550" y="4187825"/>
            <a:ext cx="430212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04025" y="4149725"/>
            <a:ext cx="31159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67940" y="4802505"/>
            <a:ext cx="670433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52040" y="5522595"/>
            <a:ext cx="277177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9690" y="5516880"/>
            <a:ext cx="46774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07895" y="6166485"/>
            <a:ext cx="717740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4212684"/>
            <a:ext cx="342858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0000" y="4232483"/>
            <a:ext cx="666666" cy="5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116205"/>
            <a:ext cx="8304530" cy="652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6021070"/>
            <a:ext cx="51181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800000" cy="524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110"/>
            <a:ext cx="10800000" cy="528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195" y="5548352"/>
            <a:ext cx="561904" cy="39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3333" y="3864796"/>
            <a:ext cx="342857" cy="38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645" y="886275"/>
            <a:ext cx="10800000" cy="5084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76525" y="1813560"/>
            <a:ext cx="212852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8240" y="1842135"/>
            <a:ext cx="211836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6264" y="3690752"/>
            <a:ext cx="342857" cy="39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2024-05-17T12:46:20Z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