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1" r:id="rId6"/>
    <p:sldId id="330" r:id="rId7"/>
    <p:sldId id="341" r:id="rId8"/>
    <p:sldId id="327" r:id="rId9"/>
    <p:sldId id="326" r:id="rId10"/>
    <p:sldId id="34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3042920"/>
            <a:ext cx="1199261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188595"/>
            <a:ext cx="6855460" cy="661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168130" cy="61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660" y="2996565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78333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715" y="4509135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5493385"/>
            <a:ext cx="793432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330" y="635"/>
            <a:ext cx="6772910" cy="677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0845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91045"/>
            <a:ext cx="10800000" cy="304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243" y="3910440"/>
            <a:ext cx="342857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779000" cy="629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1860" y="764540"/>
            <a:ext cx="793432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1484630"/>
            <a:ext cx="935355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996565"/>
            <a:ext cx="9193530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4508500"/>
            <a:ext cx="9568815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601091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48640"/>
            <a:ext cx="8815070" cy="61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933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3910" y="982345"/>
            <a:ext cx="8083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3961" y="1093968"/>
            <a:ext cx="172901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9796" y="1909762"/>
            <a:ext cx="477536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0300" y="2521585"/>
            <a:ext cx="18510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>
            <a:fillRect/>
          </a:stretch>
        </p:blipFill>
        <p:spPr>
          <a:xfrm>
            <a:off x="1343660" y="621030"/>
            <a:ext cx="9509760" cy="61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1265" y="764540"/>
            <a:ext cx="852233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1484630"/>
            <a:ext cx="793432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2276475"/>
            <a:ext cx="793432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2924810"/>
            <a:ext cx="864425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364490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445008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530098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975350"/>
            <a:ext cx="79343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