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8" r:id="rId10"/>
    <p:sldId id="348" r:id="rId11"/>
    <p:sldId id="326" r:id="rId12"/>
    <p:sldId id="349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905125"/>
            <a:ext cx="60388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4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5387674"/>
            <a:ext cx="771428" cy="4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 r="9325" b="36117"/>
          <a:stretch>
            <a:fillRect/>
          </a:stretch>
        </p:blipFill>
        <p:spPr>
          <a:xfrm>
            <a:off x="9338945" y="1847850"/>
            <a:ext cx="2526030" cy="253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180" y="1121410"/>
            <a:ext cx="542734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775" y="1990090"/>
            <a:ext cx="55003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3980" y="2717800"/>
            <a:ext cx="571309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29284" y="3696586"/>
            <a:ext cx="3380952" cy="4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86180" y="4443095"/>
            <a:ext cx="41497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86180" y="5382895"/>
            <a:ext cx="598551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9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6"/>
          <a:stretch>
            <a:fillRect/>
          </a:stretch>
        </p:blipFill>
        <p:spPr>
          <a:xfrm>
            <a:off x="720090" y="613410"/>
            <a:ext cx="10800080" cy="375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3729458"/>
            <a:ext cx="380952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4439920" y="2996565"/>
            <a:ext cx="3658870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09"/>
          <a:stretch>
            <a:fillRect/>
          </a:stretch>
        </p:blipFill>
        <p:spPr>
          <a:xfrm>
            <a:off x="720090" y="5943785"/>
            <a:ext cx="10800080" cy="76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729815"/>
            <a:ext cx="380952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3575685" y="3860800"/>
            <a:ext cx="3926840" cy="284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1"/>
          <a:stretch>
            <a:fillRect/>
          </a:stretch>
        </p:blipFill>
        <p:spPr>
          <a:xfrm>
            <a:off x="720090" y="541655"/>
            <a:ext cx="1080008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659263"/>
            <a:ext cx="342857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39"/>
          <a:stretch>
            <a:fillRect/>
          </a:stretch>
        </p:blipFill>
        <p:spPr>
          <a:xfrm>
            <a:off x="720090" y="5801545"/>
            <a:ext cx="10800080" cy="86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6744335" y="3068955"/>
            <a:ext cx="2630170" cy="284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0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2862822"/>
            <a:ext cx="790476" cy="43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r="15552"/>
          <a:stretch>
            <a:fillRect/>
          </a:stretch>
        </p:blipFill>
        <p:spPr>
          <a:xfrm>
            <a:off x="5304155" y="2132965"/>
            <a:ext cx="4536350" cy="441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8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2875287"/>
            <a:ext cx="1009523" cy="4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8328660" y="2346960"/>
            <a:ext cx="3215730" cy="451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2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968211"/>
            <a:ext cx="761904" cy="4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/>
          <a:stretch>
            <a:fillRect/>
          </a:stretch>
        </p:blipFill>
        <p:spPr>
          <a:xfrm>
            <a:off x="3719830" y="2708910"/>
            <a:ext cx="5335270" cy="396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8327" y="5268602"/>
            <a:ext cx="688361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1" r="9773" b="47489"/>
          <a:stretch>
            <a:fillRect/>
          </a:stretch>
        </p:blipFill>
        <p:spPr>
          <a:xfrm>
            <a:off x="9408795" y="2276475"/>
            <a:ext cx="2560955" cy="215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774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265" y="1120775"/>
            <a:ext cx="59817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1900" y="1905000"/>
            <a:ext cx="43160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2705" y="2780030"/>
            <a:ext cx="53587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5380" y="3577590"/>
            <a:ext cx="56381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22070" y="4433570"/>
            <a:ext cx="47212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96645" y="5239385"/>
            <a:ext cx="62718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1265" y="6035675"/>
            <a:ext cx="499681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1" grpId="0" bldLvl="0" animBg="1"/>
      <p:bldP spid="27" grpId="0" bldLvl="0" animBg="1"/>
      <p:bldP spid="31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