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32" r:id="rId6"/>
    <p:sldId id="343" r:id="rId7"/>
    <p:sldId id="344" r:id="rId8"/>
    <p:sldId id="345" r:id="rId9"/>
    <p:sldId id="346" r:id="rId10"/>
    <p:sldId id="347" r:id="rId11"/>
    <p:sldId id="348" r:id="rId12"/>
    <p:sldId id="349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044825"/>
            <a:ext cx="11809730" cy="76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82295"/>
            <a:ext cx="9312910" cy="627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3068955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933190"/>
            <a:ext cx="54870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860" y="4725035"/>
            <a:ext cx="78720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551688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6149975"/>
            <a:ext cx="57404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25" y="836110"/>
            <a:ext cx="9538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0145" y="836930"/>
            <a:ext cx="673608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299970"/>
            <a:ext cx="570928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3514725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14909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013325"/>
            <a:ext cx="72123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580517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10" t="27006" b="35131"/>
          <a:stretch>
            <a:fillRect/>
          </a:stretch>
        </p:blipFill>
        <p:spPr>
          <a:xfrm>
            <a:off x="8763635" y="2340610"/>
            <a:ext cx="326136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9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6472" y="3986300"/>
            <a:ext cx="708662" cy="33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9937" y="4762259"/>
            <a:ext cx="238707" cy="29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8070" y="4762259"/>
            <a:ext cx="611687" cy="2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6750" y="5448683"/>
            <a:ext cx="745960" cy="33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057" y="5485989"/>
            <a:ext cx="663904" cy="29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7396" y="6224642"/>
            <a:ext cx="432657" cy="29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34695"/>
            <a:ext cx="8312150" cy="612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2690" y="2204720"/>
            <a:ext cx="37477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2690" y="2924810"/>
            <a:ext cx="36779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4430" y="3646170"/>
            <a:ext cx="28663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2680" y="4306570"/>
            <a:ext cx="56311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27150" y="4861560"/>
            <a:ext cx="39389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2680" y="5587365"/>
            <a:ext cx="19329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3315" y="6271260"/>
            <a:ext cx="416179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3" grpId="0" bldLvl="0" animBg="1"/>
      <p:bldP spid="18" grpId="0" bldLvl="0" animBg="1"/>
      <p:bldP spid="20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 b="43613"/>
          <a:stretch>
            <a:fillRect/>
          </a:stretch>
        </p:blipFill>
        <p:spPr>
          <a:xfrm>
            <a:off x="6384380" y="1916430"/>
            <a:ext cx="4751615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785" y="1101725"/>
            <a:ext cx="50145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330" y="1971040"/>
            <a:ext cx="46609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2797810"/>
            <a:ext cx="51574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1479" y="3842981"/>
            <a:ext cx="2466666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3485" y="4647565"/>
            <a:ext cx="616648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6505" y="487299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0"/>
          <a:stretch>
            <a:fillRect/>
          </a:stretch>
        </p:blipFill>
        <p:spPr>
          <a:xfrm>
            <a:off x="1055370" y="1617345"/>
            <a:ext cx="10800080" cy="505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1" r="42732"/>
          <a:stretch>
            <a:fillRect/>
          </a:stretch>
        </p:blipFill>
        <p:spPr>
          <a:xfrm>
            <a:off x="633730" y="778060"/>
            <a:ext cx="6184990" cy="77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0145" y="83693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920" y="1665605"/>
            <a:ext cx="797306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0041" y="2684551"/>
            <a:ext cx="2180952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775" y="3429000"/>
            <a:ext cx="73958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5040" y="4362450"/>
            <a:ext cx="53282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0041" y="5314907"/>
            <a:ext cx="2247619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0041" y="6182163"/>
            <a:ext cx="4466666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t="42295" r="3552"/>
          <a:stretch>
            <a:fillRect/>
          </a:stretch>
        </p:blipFill>
        <p:spPr>
          <a:xfrm>
            <a:off x="7824470" y="2996565"/>
            <a:ext cx="410455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77520"/>
            <a:ext cx="9533890" cy="63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715" y="242062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54430" y="3140710"/>
            <a:ext cx="5929630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570" y="4725035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551688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615696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52645"/>
            <a:ext cx="10800000" cy="38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1268730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132330"/>
            <a:ext cx="75069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570" y="3068955"/>
            <a:ext cx="57404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3789045"/>
            <a:ext cx="65271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7" t="27070" b="10858"/>
          <a:stretch>
            <a:fillRect/>
          </a:stretch>
        </p:blipFill>
        <p:spPr>
          <a:xfrm>
            <a:off x="9128760" y="2911475"/>
            <a:ext cx="2397125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