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10" r:id="rId5"/>
    <p:sldId id="312" r:id="rId6"/>
    <p:sldId id="313" r:id="rId7"/>
    <p:sldId id="314" r:id="rId8"/>
    <p:sldId id="316" r:id="rId9"/>
    <p:sldId id="317" r:id="rId10"/>
    <p:sldId id="318" r:id="rId11"/>
    <p:sldId id="319" r:id="rId12"/>
    <p:sldId id="326" r:id="rId13"/>
    <p:sldId id="328" r:id="rId14"/>
    <p:sldId id="329" r:id="rId15"/>
    <p:sldId id="330" r:id="rId16"/>
    <p:sldId id="331" r:id="rId17"/>
    <p:sldId id="340" r:id="rId18"/>
    <p:sldId id="332" r:id="rId19"/>
    <p:sldId id="337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69" name="yt_image_1496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437" y="900000"/>
            <a:ext cx="3129125" cy="81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71" name="yt_image_1497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914042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973"/>
          <p:cNvSpPr txBox="1"/>
          <p:nvPr/>
        </p:nvSpPr>
        <p:spPr>
          <a:xfrm>
            <a:off x="540000" y="2323447"/>
            <a:ext cx="577081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平行于同一条直线的两条直线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80EFF7-A9FD-4F7A-CCB7-961AB79EFB63}"/>
              </a:ext>
            </a:extLst>
          </p:cNvPr>
          <p:cNvSpPr txBox="1"/>
          <p:nvPr/>
        </p:nvSpPr>
        <p:spPr>
          <a:xfrm>
            <a:off x="3878989" y="22766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EC8F51-5F7E-0BF8-034A-130712C24228}"/>
              </a:ext>
            </a:extLst>
          </p:cNvPr>
          <p:cNvSpPr txBox="1"/>
          <p:nvPr/>
        </p:nvSpPr>
        <p:spPr>
          <a:xfrm>
            <a:off x="3878989" y="27521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B7ED5D-CB18-7FB5-018F-B9344B616CAE}"/>
              </a:ext>
            </a:extLst>
          </p:cNvPr>
          <p:cNvSpPr txBox="1"/>
          <p:nvPr/>
        </p:nvSpPr>
        <p:spPr>
          <a:xfrm>
            <a:off x="4183789" y="322761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3D9A47-19E6-D4F1-505A-1F3D4548C4F4}"/>
              </a:ext>
            </a:extLst>
          </p:cNvPr>
          <p:cNvSpPr txBox="1"/>
          <p:nvPr/>
        </p:nvSpPr>
        <p:spPr>
          <a:xfrm>
            <a:off x="5098189" y="370310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6" name="yt_shape_15036"/>
          <p:cNvSpPr txBox="1"/>
          <p:nvPr/>
        </p:nvSpPr>
        <p:spPr>
          <a:xfrm>
            <a:off x="540000" y="900000"/>
            <a:ext cx="919963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误认为任何两个同位角相等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内错角相等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同旁内角互补</a:t>
            </a:r>
          </a:p>
        </p:txBody>
      </p:sp>
      <p:sp>
        <p:nvSpPr>
          <p:cNvPr id="15037" name="yt_shape_15037"/>
          <p:cNvSpPr txBox="1"/>
          <p:nvPr/>
        </p:nvSpPr>
        <p:spPr>
          <a:xfrm>
            <a:off x="540000" y="1389434"/>
            <a:ext cx="93423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以下结论正确的有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038" name="yt_image_15038" title="H_96.7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2860" y="1868737"/>
            <a:ext cx="1466278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142346" title="H_26.259764">
            <a:extLst>
              <a:ext uri="{FF2B5EF4-FFF2-40B4-BE49-F238E27FC236}">
                <a16:creationId xmlns:a16="http://schemas.microsoft.com/office/drawing/2014/main" id="{A3366446-187F-E80B-4D8A-4498F63D20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95398C-04DF-9AD5-A2A3-619CA61482A9}"/>
              </a:ext>
            </a:extLst>
          </p:cNvPr>
          <p:cNvSpPr txBox="1"/>
          <p:nvPr/>
        </p:nvSpPr>
        <p:spPr>
          <a:xfrm>
            <a:off x="8871676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5040"/>
          <p:cNvSpPr txBox="1"/>
          <p:nvPr/>
        </p:nvSpPr>
        <p:spPr>
          <a:xfrm>
            <a:off x="540000" y="3291050"/>
            <a:ext cx="461664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graphicFrame>
        <p:nvGraphicFramePr>
          <p:cNvPr id="8" name="yt_table_150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34506"/>
              </p:ext>
            </p:extLst>
          </p:nvPr>
        </p:nvGraphicFramePr>
        <p:xfrm>
          <a:off x="540056" y="424965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5" name="yt_shape_1504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044" name="yt_image_15044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47" name="yt_shape_15047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ccb3"/>
              </a:rPr>
              <a:t>则下列条件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不能判定直线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51" name="yt_table_1505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571459"/>
              </p:ext>
            </p:extLst>
          </p:nvPr>
        </p:nvGraphicFramePr>
        <p:xfrm>
          <a:off x="540056" y="2441600"/>
          <a:ext cx="656304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  <a:gridCol w="3378200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</a:tbl>
          </a:graphicData>
        </a:graphic>
      </p:graphicFrame>
      <p:grpSp>
        <p:nvGrpSpPr>
          <p:cNvPr id="15048" name="yt_shape_15048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5583" y="2441600"/>
            <a:ext cx="1904319" cy="1717308"/>
            <a:chOff x="0" y="0"/>
            <a:chExt cx="1904319" cy="1717308"/>
          </a:xfrm>
        </p:grpSpPr>
        <p:pic>
          <p:nvPicPr>
            <p:cNvPr id="2" name="yt_image_1504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4319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50" name="yt_shape_15050"/>
            <p:cNvSpPr txBox="1"/>
            <p:nvPr/>
          </p:nvSpPr>
          <p:spPr>
            <a:xfrm>
              <a:off x="418878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2F8C95E-D017-FB88-249A-0DA0FE08CD53}"/>
              </a:ext>
            </a:extLst>
          </p:cNvPr>
          <p:cNvSpPr txBox="1"/>
          <p:nvPr/>
        </p:nvSpPr>
        <p:spPr>
          <a:xfrm>
            <a:off x="4280746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" name="yt_shape_1505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a0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57" name="yt_table_1505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945312"/>
              </p:ext>
            </p:extLst>
          </p:nvPr>
        </p:nvGraphicFramePr>
        <p:xfrm>
          <a:off x="540056" y="3932901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"/>
                  </a:ext>
                </a:extLst>
              </a:tr>
            </a:tbl>
          </a:graphicData>
        </a:graphic>
      </p:graphicFrame>
      <p:grpSp>
        <p:nvGrpSpPr>
          <p:cNvPr id="15054" name="yt_shape_15054_skip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9444" y="1859435"/>
            <a:ext cx="1891080" cy="2073924"/>
            <a:chOff x="0" y="0"/>
            <a:chExt cx="1891080" cy="2073924"/>
          </a:xfrm>
        </p:grpSpPr>
        <p:pic>
          <p:nvPicPr>
            <p:cNvPr id="2" name="yt_image_1505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1080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56" name="yt_shape_15056"/>
            <p:cNvSpPr txBox="1"/>
            <p:nvPr/>
          </p:nvSpPr>
          <p:spPr>
            <a:xfrm>
              <a:off x="336076" y="17139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3ABA9AB-976A-F90A-32AD-62810A3FC15D}"/>
              </a:ext>
            </a:extLst>
          </p:cNvPr>
          <p:cNvSpPr txBox="1"/>
          <p:nvPr/>
        </p:nvSpPr>
        <p:spPr>
          <a:xfrm>
            <a:off x="664135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9" name="yt_shape_1505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为平面镜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28df,isEnd"/>
              </a:rPr>
              <a:t>一束光线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与水平线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射入经平面镜反射后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反射光线落在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9bf1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063" name="yt_shape_15063"/>
          <p:cNvSpPr txBox="1"/>
          <p:nvPr/>
        </p:nvSpPr>
        <p:spPr>
          <a:xfrm>
            <a:off x="540000" y="434192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60" name="yt_shape_15060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7525" y="2491930"/>
            <a:ext cx="1836948" cy="1799604"/>
            <a:chOff x="0" y="0"/>
            <a:chExt cx="1836948" cy="1799604"/>
          </a:xfrm>
        </p:grpSpPr>
        <p:pic>
          <p:nvPicPr>
            <p:cNvPr id="2" name="yt_image_1506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6948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2" name="yt_shape_15062"/>
            <p:cNvSpPr txBox="1"/>
            <p:nvPr/>
          </p:nvSpPr>
          <p:spPr>
            <a:xfrm>
              <a:off x="309010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C664C21-348E-57B7-49B5-7FA2CE6885A1}"/>
              </a:ext>
            </a:extLst>
          </p:cNvPr>
          <p:cNvSpPr txBox="1"/>
          <p:nvPr/>
        </p:nvSpPr>
        <p:spPr>
          <a:xfrm>
            <a:off x="3271096" y="180417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4" name="yt_shape_1506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cf62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GFD'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068" name="yt_shape_15068"/>
          <p:cNvSpPr txBox="1"/>
          <p:nvPr/>
        </p:nvSpPr>
        <p:spPr>
          <a:xfrm>
            <a:off x="540000" y="394407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65" name="yt_shape_15065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5450" y="2011799"/>
            <a:ext cx="2301098" cy="1881900"/>
            <a:chOff x="0" y="0"/>
            <a:chExt cx="2301098" cy="1881900"/>
          </a:xfrm>
        </p:grpSpPr>
        <p:pic>
          <p:nvPicPr>
            <p:cNvPr id="2" name="yt_image_1506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1098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7" name="yt_shape_15067"/>
            <p:cNvSpPr txBox="1"/>
            <p:nvPr/>
          </p:nvSpPr>
          <p:spPr>
            <a:xfrm>
              <a:off x="541085" y="15219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F59B5E-FEFF-88E8-02D9-A6A2F73AF525}"/>
              </a:ext>
            </a:extLst>
          </p:cNvPr>
          <p:cNvSpPr txBox="1"/>
          <p:nvPr/>
        </p:nvSpPr>
        <p:spPr>
          <a:xfrm>
            <a:off x="7316046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9" name="yt_shape_15069"/>
          <p:cNvSpPr txBox="1"/>
          <p:nvPr/>
        </p:nvSpPr>
        <p:spPr>
          <a:xfrm>
            <a:off x="540000" y="900000"/>
            <a:ext cx="964206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072" name="yt_image_15072" title="H_116.1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5270" y="2010970"/>
            <a:ext cx="2046729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6DF254-D175-B9A8-4A4C-9924B7A69FB5}"/>
              </a:ext>
            </a:extLst>
          </p:cNvPr>
          <p:cNvSpPr txBox="1"/>
          <p:nvPr/>
        </p:nvSpPr>
        <p:spPr>
          <a:xfrm>
            <a:off x="449989" y="1804170"/>
            <a:ext cx="3451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46A433-2B8F-B604-2500-91F9B4E4B103}"/>
              </a:ext>
            </a:extLst>
          </p:cNvPr>
          <p:cNvSpPr txBox="1"/>
          <p:nvPr/>
        </p:nvSpPr>
        <p:spPr>
          <a:xfrm>
            <a:off x="449989" y="2279658"/>
            <a:ext cx="373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7F05A9-2DD1-9F54-3B27-63F8BC918668}"/>
              </a:ext>
            </a:extLst>
          </p:cNvPr>
          <p:cNvSpPr txBox="1"/>
          <p:nvPr/>
        </p:nvSpPr>
        <p:spPr>
          <a:xfrm>
            <a:off x="449989" y="2755146"/>
            <a:ext cx="228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B89408-568B-CBA7-FB25-B3C446518337}"/>
              </a:ext>
            </a:extLst>
          </p:cNvPr>
          <p:cNvSpPr txBox="1"/>
          <p:nvPr/>
        </p:nvSpPr>
        <p:spPr>
          <a:xfrm>
            <a:off x="449989" y="3230634"/>
            <a:ext cx="2696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5075"/>
          <p:cNvSpPr txBox="1"/>
          <p:nvPr/>
        </p:nvSpPr>
        <p:spPr>
          <a:xfrm>
            <a:off x="540000" y="1300463"/>
            <a:ext cx="573394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076" name="yt_image_15076" title="H_116.1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5270" y="1300463"/>
            <a:ext cx="2046729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017A6F-3341-2449-97E2-F9FB9E9C6D29}"/>
              </a:ext>
            </a:extLst>
          </p:cNvPr>
          <p:cNvSpPr txBox="1"/>
          <p:nvPr/>
        </p:nvSpPr>
        <p:spPr>
          <a:xfrm>
            <a:off x="449989" y="1253657"/>
            <a:ext cx="453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4CA506-8D61-432B-6128-68917158FFD4}"/>
              </a:ext>
            </a:extLst>
          </p:cNvPr>
          <p:cNvSpPr txBox="1"/>
          <p:nvPr/>
        </p:nvSpPr>
        <p:spPr>
          <a:xfrm>
            <a:off x="449989" y="1729145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3D72EB-4DB4-B040-94E7-3774119AD3D3}"/>
              </a:ext>
            </a:extLst>
          </p:cNvPr>
          <p:cNvSpPr txBox="1"/>
          <p:nvPr/>
        </p:nvSpPr>
        <p:spPr>
          <a:xfrm>
            <a:off x="449989" y="2204633"/>
            <a:ext cx="5858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B048FB-27B8-323C-C477-2E1F4E9BEE12}"/>
              </a:ext>
            </a:extLst>
          </p:cNvPr>
          <p:cNvSpPr txBox="1"/>
          <p:nvPr/>
        </p:nvSpPr>
        <p:spPr>
          <a:xfrm>
            <a:off x="449989" y="2680121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DA1117-8867-4422-57C4-19FD95954C3A}"/>
              </a:ext>
            </a:extLst>
          </p:cNvPr>
          <p:cNvSpPr txBox="1"/>
          <p:nvPr/>
        </p:nvSpPr>
        <p:spPr>
          <a:xfrm>
            <a:off x="449989" y="3155609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590D80-C800-FBBD-605B-79A1A239D717}"/>
              </a:ext>
            </a:extLst>
          </p:cNvPr>
          <p:cNvSpPr txBox="1"/>
          <p:nvPr/>
        </p:nvSpPr>
        <p:spPr>
          <a:xfrm>
            <a:off x="449989" y="3631097"/>
            <a:ext cx="2004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5074"/>
          <p:cNvSpPr txBox="1"/>
          <p:nvPr/>
        </p:nvSpPr>
        <p:spPr>
          <a:xfrm>
            <a:off x="540000" y="819285"/>
            <a:ext cx="9416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9" name="yt_shape_1507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078" name="yt_image_15078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81" name="yt_shape_15081"/>
          <p:cNvSpPr txBox="1"/>
          <p:nvPr/>
        </p:nvSpPr>
        <p:spPr>
          <a:xfrm>
            <a:off x="540000" y="1482165"/>
            <a:ext cx="756617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083" name="yt_image_15083" title="H_100.6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0909" y="2593135"/>
            <a:ext cx="4770181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85" name="yt_shape_15085"/>
          <p:cNvSpPr txBox="1"/>
          <p:nvPr/>
        </p:nvSpPr>
        <p:spPr>
          <a:xfrm>
            <a:off x="540000" y="3921515"/>
            <a:ext cx="710450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0CB1A7-ECC7-6930-99E7-3D0CF9BC576D}"/>
              </a:ext>
            </a:extLst>
          </p:cNvPr>
          <p:cNvSpPr txBox="1"/>
          <p:nvPr/>
        </p:nvSpPr>
        <p:spPr>
          <a:xfrm>
            <a:off x="3405914" y="387470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84AA37-E5B0-2AC2-CF74-518CFFF644D5}"/>
              </a:ext>
            </a:extLst>
          </p:cNvPr>
          <p:cNvSpPr txBox="1"/>
          <p:nvPr/>
        </p:nvSpPr>
        <p:spPr>
          <a:xfrm>
            <a:off x="6266589" y="435019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087" name="yt_shape_15087"/>
              <p:cNvSpPr txBox="1"/>
              <p:nvPr/>
            </p:nvSpPr>
            <p:spPr>
              <a:xfrm>
                <a:off x="540119" y="900000"/>
                <a:ext cx="11651881" cy="54277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尝试解决下面问题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03a1"/>
                  </a:rPr>
                  <a:t> </a:t>
                </a:r>
                <a:r>
                  <a:rPr lang="en-US" altLang="zh-CN" sz="2400" b="0" i="1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BCE</a:t>
                </a:r>
                <a:r>
                  <a:rPr lang="en-US" altLang="zh-CN" sz="1500" b="0" i="1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GC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5087" name="yt_shape_15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651881" cy="5427704"/>
              </a:xfrm>
              <a:prstGeom prst="rect">
                <a:avLst/>
              </a:prstGeom>
              <a:blipFill>
                <a:blip r:embed="rId2"/>
                <a:stretch>
                  <a:fillRect l="-1622" t="-1011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4A32588-7F4D-DDE6-EF69-0F85E4600C63}"/>
              </a:ext>
            </a:extLst>
          </p:cNvPr>
          <p:cNvSpPr txBox="1"/>
          <p:nvPr/>
        </p:nvSpPr>
        <p:spPr>
          <a:xfrm>
            <a:off x="450108" y="1804170"/>
            <a:ext cx="564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7DE1A1-A08E-507B-220C-D70B019048F3}"/>
              </a:ext>
            </a:extLst>
          </p:cNvPr>
          <p:cNvSpPr txBox="1"/>
          <p:nvPr/>
        </p:nvSpPr>
        <p:spPr>
          <a:xfrm>
            <a:off x="450108" y="2279658"/>
            <a:ext cx="7466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F54EA6-F81C-5994-26BA-247DE5CC13CB}"/>
              </a:ext>
            </a:extLst>
          </p:cNvPr>
          <p:cNvSpPr txBox="1"/>
          <p:nvPr/>
        </p:nvSpPr>
        <p:spPr>
          <a:xfrm>
            <a:off x="450108" y="2755146"/>
            <a:ext cx="7006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DEB11C-D61E-523A-FDAB-BCD3C3CF32B1}"/>
              </a:ext>
            </a:extLst>
          </p:cNvPr>
          <p:cNvSpPr txBox="1"/>
          <p:nvPr/>
        </p:nvSpPr>
        <p:spPr>
          <a:xfrm>
            <a:off x="450108" y="3230634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090E0E-F93F-77F7-5688-8D2738D4CB67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660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2, 'pageBreak': True}">
                <a:extLst>
                  <a:ext uri="{FF2B5EF4-FFF2-40B4-BE49-F238E27FC236}">
                    <a16:creationId xmlns:a16="http://schemas.microsoft.com/office/drawing/2014/main" id="{39090E0E-F93F-77F7-5688-8D2738D4C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660136" cy="765061"/>
              </a:xfrm>
              <a:prstGeom prst="rect">
                <a:avLst/>
              </a:prstGeom>
              <a:blipFill>
                <a:blip r:embed="rId3"/>
                <a:stretch>
                  <a:fillRect l="-1724" r="-172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17024E4-55E7-8772-1445-24A0E3403683}"/>
              </a:ext>
            </a:extLst>
          </p:cNvPr>
          <p:cNvSpPr txBox="1"/>
          <p:nvPr/>
        </p:nvSpPr>
        <p:spPr>
          <a:xfrm>
            <a:off x="450108" y="4377571"/>
            <a:ext cx="270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7D1F0A-D4BC-F44F-C752-3665FA92E1E1}"/>
              </a:ext>
            </a:extLst>
          </p:cNvPr>
          <p:cNvSpPr txBox="1"/>
          <p:nvPr/>
        </p:nvSpPr>
        <p:spPr>
          <a:xfrm>
            <a:off x="450108" y="4853059"/>
            <a:ext cx="515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621EF9B-D381-48ED-B1AF-99320CBA7648}"/>
              </a:ext>
            </a:extLst>
          </p:cNvPr>
          <p:cNvSpPr txBox="1"/>
          <p:nvPr/>
        </p:nvSpPr>
        <p:spPr>
          <a:xfrm>
            <a:off x="450108" y="5328547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286C27-2F29-42C6-686D-72D74E00D582}"/>
              </a:ext>
            </a:extLst>
          </p:cNvPr>
          <p:cNvSpPr txBox="1"/>
          <p:nvPr/>
        </p:nvSpPr>
        <p:spPr>
          <a:xfrm>
            <a:off x="450108" y="5804035"/>
            <a:ext cx="6984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8" name="yt_shape_14978"/>
          <p:cNvSpPr txBox="1"/>
          <p:nvPr/>
        </p:nvSpPr>
        <p:spPr>
          <a:xfrm>
            <a:off x="5325513" y="54868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977" name="yt_image_14977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59007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80" name="yt_shape_14980"/>
          <p:cNvSpPr txBox="1"/>
          <p:nvPr/>
        </p:nvSpPr>
        <p:spPr>
          <a:xfrm>
            <a:off x="540000" y="1035104"/>
            <a:ext cx="99610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81" name="yt_image_14981" title="H_110.5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598793"/>
            <a:ext cx="1319113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83" name="yt_shape_14983"/>
          <p:cNvSpPr txBox="1"/>
          <p:nvPr/>
        </p:nvSpPr>
        <p:spPr>
          <a:xfrm>
            <a:off x="540000" y="1493504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7" name="yt_shape_14984"/>
          <p:cNvSpPr txBox="1"/>
          <p:nvPr/>
        </p:nvSpPr>
        <p:spPr>
          <a:xfrm>
            <a:off x="540000" y="1922019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在已知平行线的前提下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根据平行线的性质找出相等的角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f028"/>
              </a:rPr>
              <a:t>再借助已知条件得到相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应角的关系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4" name="yt_shape_1499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93" name="yt_image_14993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96" name="yt_shape_14996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平行线的性质</a:t>
            </a:r>
          </a:p>
        </p:txBody>
      </p:sp>
      <p:sp>
        <p:nvSpPr>
          <p:cNvPr id="14997" name="yt_shape_14997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辽宁省中考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1bdb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01" name="yt_table_150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842471"/>
              </p:ext>
            </p:extLst>
          </p:nvPr>
        </p:nvGraphicFramePr>
        <p:xfrm>
          <a:off x="540056" y="4620537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</a:tbl>
          </a:graphicData>
        </a:graphic>
      </p:graphicFrame>
      <p:grpSp>
        <p:nvGrpSpPr>
          <p:cNvPr id="14998" name="yt_shape_14998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8707" y="2931034"/>
            <a:ext cx="1672504" cy="1689876"/>
            <a:chOff x="0" y="0"/>
            <a:chExt cx="1672504" cy="1689876"/>
          </a:xfrm>
        </p:grpSpPr>
        <p:pic>
          <p:nvPicPr>
            <p:cNvPr id="2" name="yt_image_1499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2504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00" name="yt_shape_15000"/>
            <p:cNvSpPr txBox="1"/>
            <p:nvPr/>
          </p:nvSpPr>
          <p:spPr>
            <a:xfrm>
              <a:off x="302971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16044142190">
            <a:extLst>
              <a:ext uri="{FF2B5EF4-FFF2-40B4-BE49-F238E27FC236}">
                <a16:creationId xmlns:a16="http://schemas.microsoft.com/office/drawing/2014/main" id="{B9031C26-9510-32BB-B9AE-B85BF2ED41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DBA110E-A491-3179-6ECF-36D576A53BC2}"/>
              </a:ext>
            </a:extLst>
          </p:cNvPr>
          <p:cNvSpPr txBox="1"/>
          <p:nvPr/>
        </p:nvSpPr>
        <p:spPr>
          <a:xfrm>
            <a:off x="44125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3" name="yt_shape_150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角的三角板和直尺按如图方式叠放在一起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2877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07" name="yt_table_150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876851"/>
              </p:ext>
            </p:extLst>
          </p:nvPr>
        </p:nvGraphicFramePr>
        <p:xfrm>
          <a:off x="540056" y="1859435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</a:tbl>
          </a:graphicData>
        </a:graphic>
      </p:graphicFrame>
      <p:grpSp>
        <p:nvGrpSpPr>
          <p:cNvPr id="15004" name="yt_shape_15004_skip" title="H_90.31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1859435"/>
            <a:ext cx="2022762" cy="1146951"/>
            <a:chOff x="-441787" y="0"/>
            <a:chExt cx="2189187" cy="1146951"/>
          </a:xfrm>
        </p:grpSpPr>
        <p:pic>
          <p:nvPicPr>
            <p:cNvPr id="2" name="yt_image_1500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4407" cy="750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06" name="yt_shape_15006"/>
            <p:cNvSpPr txBox="1"/>
            <p:nvPr/>
          </p:nvSpPr>
          <p:spPr>
            <a:xfrm>
              <a:off x="-441787" y="801739"/>
              <a:ext cx="2189187" cy="345212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3_47dc6"/>
                </a:rPr>
                <a:t>第2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3_47dc6"/>
                </a:rPr>
                <a:t>题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endPara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8439A1-EFC6-B05C-DEC5-60CD99FF161E}"/>
              </a:ext>
            </a:extLst>
          </p:cNvPr>
          <p:cNvSpPr txBox="1"/>
          <p:nvPr/>
        </p:nvSpPr>
        <p:spPr>
          <a:xfrm>
            <a:off x="3955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9" name="yt_shape_1500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6f89,isEnd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013" name="yt_shape_15013"/>
          <p:cNvSpPr txBox="1"/>
          <p:nvPr/>
        </p:nvSpPr>
        <p:spPr>
          <a:xfrm>
            <a:off x="540000" y="34561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10" name="yt_shape_15010" title="H_109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9753" y="2011799"/>
            <a:ext cx="1552492" cy="1393839"/>
            <a:chOff x="0" y="0"/>
            <a:chExt cx="1552492" cy="1393839"/>
          </a:xfrm>
        </p:grpSpPr>
        <p:pic>
          <p:nvPicPr>
            <p:cNvPr id="2" name="yt_image_1501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2492" cy="997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12" name="yt_shape_15012"/>
            <p:cNvSpPr txBox="1"/>
            <p:nvPr/>
          </p:nvSpPr>
          <p:spPr>
            <a:xfrm>
              <a:off x="242965" y="103383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9EC1C4A-6977-0C56-C8CC-4DB169ABC6FE}"/>
              </a:ext>
            </a:extLst>
          </p:cNvPr>
          <p:cNvSpPr txBox="1"/>
          <p:nvPr/>
        </p:nvSpPr>
        <p:spPr>
          <a:xfrm>
            <a:off x="1120033" y="1328682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4" name="yt_shape_15014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平行线的性质与判定综合运用</a:t>
            </a:r>
          </a:p>
        </p:txBody>
      </p:sp>
      <p:sp>
        <p:nvSpPr>
          <p:cNvPr id="15015" name="yt_shape_1501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新疆建设兵团中考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4e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19" name="yt_table_150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629835"/>
              </p:ext>
            </p:extLst>
          </p:nvPr>
        </p:nvGraphicFramePr>
        <p:xfrm>
          <a:off x="540056" y="382467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</a:tbl>
          </a:graphicData>
        </a:graphic>
      </p:graphicFrame>
      <p:grpSp>
        <p:nvGrpSpPr>
          <p:cNvPr id="15016" name="yt_shape_15016_skip" title="H_116.2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6325" y="2348869"/>
            <a:ext cx="1877313" cy="1476135"/>
            <a:chOff x="0" y="0"/>
            <a:chExt cx="1877313" cy="1476135"/>
          </a:xfrm>
        </p:grpSpPr>
        <p:pic>
          <p:nvPicPr>
            <p:cNvPr id="2" name="yt_image_1501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7313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18" name="yt_shape_15018"/>
            <p:cNvSpPr txBox="1"/>
            <p:nvPr/>
          </p:nvSpPr>
          <p:spPr>
            <a:xfrm>
              <a:off x="405375" y="11161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16044142260">
            <a:extLst>
              <a:ext uri="{FF2B5EF4-FFF2-40B4-BE49-F238E27FC236}">
                <a16:creationId xmlns:a16="http://schemas.microsoft.com/office/drawing/2014/main" id="{784EFE38-2DAB-8393-A9D2-8842348DCA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08B2AEC-62D2-DFC5-A5A2-E249D311AA9D}"/>
              </a:ext>
            </a:extLst>
          </p:cNvPr>
          <p:cNvSpPr txBox="1"/>
          <p:nvPr/>
        </p:nvSpPr>
        <p:spPr>
          <a:xfrm>
            <a:off x="3509221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1" name="yt_shape_15021"/>
          <p:cNvSpPr txBox="1"/>
          <p:nvPr/>
        </p:nvSpPr>
        <p:spPr>
          <a:xfrm>
            <a:off x="540000" y="900000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25" name="yt_table_150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915343"/>
              </p:ext>
            </p:extLst>
          </p:nvPr>
        </p:nvGraphicFramePr>
        <p:xfrm>
          <a:off x="540056" y="3211650"/>
          <a:ext cx="102482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</a:tbl>
          </a:graphicData>
        </a:graphic>
      </p:graphicFrame>
      <p:grpSp>
        <p:nvGrpSpPr>
          <p:cNvPr id="15022" name="yt_shape_15022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6169" y="1379303"/>
            <a:ext cx="1657578" cy="1832751"/>
            <a:chOff x="0" y="0"/>
            <a:chExt cx="1657578" cy="1832751"/>
          </a:xfrm>
        </p:grpSpPr>
        <p:pic>
          <p:nvPicPr>
            <p:cNvPr id="2" name="yt_image_1502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7578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24" name="yt_shape_15024"/>
            <p:cNvSpPr txBox="1"/>
            <p:nvPr/>
          </p:nvSpPr>
          <p:spPr>
            <a:xfrm>
              <a:off x="295508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27C898-68CF-83CA-B8D0-EA546762BBFF}"/>
              </a:ext>
            </a:extLst>
          </p:cNvPr>
          <p:cNvSpPr txBox="1"/>
          <p:nvPr/>
        </p:nvSpPr>
        <p:spPr>
          <a:xfrm>
            <a:off x="10279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7" name="yt_shape_15027"/>
          <p:cNvSpPr txBox="1"/>
          <p:nvPr/>
        </p:nvSpPr>
        <p:spPr>
          <a:xfrm>
            <a:off x="540000" y="900000"/>
            <a:ext cx="109917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031" name="yt_shape_15031"/>
          <p:cNvSpPr txBox="1"/>
          <p:nvPr/>
        </p:nvSpPr>
        <p:spPr>
          <a:xfrm>
            <a:off x="540000" y="341480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28" name="yt_shape_15028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8412" y="1531667"/>
            <a:ext cx="1595174" cy="1832751"/>
            <a:chOff x="0" y="0"/>
            <a:chExt cx="1595174" cy="1832751"/>
          </a:xfrm>
        </p:grpSpPr>
        <p:pic>
          <p:nvPicPr>
            <p:cNvPr id="2" name="yt_image_1502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5174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30" name="yt_shape_15030"/>
            <p:cNvSpPr txBox="1"/>
            <p:nvPr/>
          </p:nvSpPr>
          <p:spPr>
            <a:xfrm>
              <a:off x="264306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DC0BA1-5F45-5A80-5852-515F5FC3EDC6}"/>
              </a:ext>
            </a:extLst>
          </p:cNvPr>
          <p:cNvSpPr txBox="1"/>
          <p:nvPr/>
        </p:nvSpPr>
        <p:spPr>
          <a:xfrm>
            <a:off x="10268676" y="85319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2" name="yt_shape_1503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018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033" name="yt_image_15033" title="H_100.1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199" y="2011799"/>
            <a:ext cx="1751601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35" name="yt_shape_15035"/>
          <p:cNvSpPr txBox="1"/>
          <p:nvPr/>
        </p:nvSpPr>
        <p:spPr>
          <a:xfrm>
            <a:off x="540000" y="3334465"/>
            <a:ext cx="530594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DC707F-9058-2AC2-0424-1F6D6445C71E}"/>
              </a:ext>
            </a:extLst>
          </p:cNvPr>
          <p:cNvSpPr txBox="1"/>
          <p:nvPr/>
        </p:nvSpPr>
        <p:spPr>
          <a:xfrm>
            <a:off x="449989" y="3287659"/>
            <a:ext cx="543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DD2B90-9772-4BC2-9D66-F95F31A328C7}"/>
              </a:ext>
            </a:extLst>
          </p:cNvPr>
          <p:cNvSpPr txBox="1"/>
          <p:nvPr/>
        </p:nvSpPr>
        <p:spPr>
          <a:xfrm>
            <a:off x="449989" y="3763147"/>
            <a:ext cx="475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FFB89D-BB40-E1A7-EEAA-12B209BFDAAF}"/>
              </a:ext>
            </a:extLst>
          </p:cNvPr>
          <p:cNvSpPr txBox="1"/>
          <p:nvPr/>
        </p:nvSpPr>
        <p:spPr>
          <a:xfrm>
            <a:off x="449989" y="4238635"/>
            <a:ext cx="4125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1371</Words>
  <Application>Microsoft Office PowerPoint</Application>
  <PresentationFormat>宽屏</PresentationFormat>
  <Paragraphs>149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6" baseType="lpstr">
      <vt:lpstr>,isEnd</vt:lpstr>
      <vt:lpstr>_⨹_1_11bdb</vt:lpstr>
      <vt:lpstr>_⨹_1_32877</vt:lpstr>
      <vt:lpstr>_⨹_1_56f89,isEnd</vt:lpstr>
      <vt:lpstr>_⨹_1_6ca03</vt:lpstr>
      <vt:lpstr>_⨹_1_803a1</vt:lpstr>
      <vt:lpstr>_⨹_1_89bf1,isEnd</vt:lpstr>
      <vt:lpstr>_⨹_1_a018d</vt:lpstr>
      <vt:lpstr>_⨹_1_e14e2</vt:lpstr>
      <vt:lpstr>_⨹_1_ecf62,isEnd</vt:lpstr>
      <vt:lpstr>_⨹_10_df028</vt:lpstr>
      <vt:lpstr>_⨹_3_47dc6</vt:lpstr>
      <vt:lpstr>_⨹_4_928df,isEnd</vt:lpstr>
      <vt:lpstr>_⨹_5_dccb3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