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64" r:id="rId14"/>
    <p:sldId id="365" r:id="rId15"/>
    <p:sldId id="333" r:id="rId16"/>
    <p:sldId id="366" r:id="rId17"/>
    <p:sldId id="331" r:id="rId18"/>
    <p:sldId id="367" r:id="rId19"/>
    <p:sldId id="329" r:id="rId20"/>
    <p:sldId id="368" r:id="rId21"/>
    <p:sldId id="327" r:id="rId22"/>
    <p:sldId id="369" r:id="rId23"/>
    <p:sldId id="370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8850" y="2995295"/>
            <a:ext cx="77343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3905" y="1257935"/>
            <a:ext cx="164465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4285" y="3372846"/>
            <a:ext cx="323809" cy="3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39047" y="5545041"/>
            <a:ext cx="314285" cy="3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20700"/>
            <a:ext cx="8935720" cy="633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6315" y="5373370"/>
            <a:ext cx="85026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0025" y="6098540"/>
            <a:ext cx="84391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36270"/>
            <a:ext cx="9504680" cy="6221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9365" y="4047490"/>
            <a:ext cx="4806950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71775" y="5323840"/>
            <a:ext cx="249618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10840" y="6158865"/>
            <a:ext cx="235775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1365"/>
            <a:ext cx="10800000" cy="511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4115" y="2702560"/>
            <a:ext cx="8845550" cy="12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16860" y="4305300"/>
            <a:ext cx="423481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920365" y="5297170"/>
            <a:ext cx="249428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10800000" cy="409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3660" y="2257425"/>
            <a:ext cx="660019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7040" y="3157855"/>
            <a:ext cx="409384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5474" y="4239120"/>
            <a:ext cx="2295238" cy="4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71830"/>
            <a:ext cx="7754620" cy="618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2204720"/>
            <a:ext cx="478218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8260" y="2936875"/>
            <a:ext cx="273494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8260" y="3499485"/>
            <a:ext cx="248856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63345" y="4215130"/>
            <a:ext cx="235648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40180" y="4877435"/>
            <a:ext cx="434657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779905" y="5600065"/>
            <a:ext cx="272478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779905" y="6318250"/>
            <a:ext cx="236855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4" grpId="0" bldLvl="0" animBg="1"/>
      <p:bldP spid="17" grpId="0" bldLvl="0" animBg="1"/>
      <p:bldP spid="21" grpId="0" bldLvl="0" animBg="1"/>
      <p:bldP spid="2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743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5651" y="5136494"/>
            <a:ext cx="462616" cy="41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130" y="972000"/>
            <a:ext cx="10238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0285" y="1908175"/>
            <a:ext cx="283781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3016" y="2898028"/>
            <a:ext cx="4144058" cy="3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6340" y="3604895"/>
            <a:ext cx="5838825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28850" y="4547235"/>
            <a:ext cx="295275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116455" y="5410200"/>
            <a:ext cx="208153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7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66335" y="5360035"/>
            <a:ext cx="176339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72000"/>
            <a:ext cx="101877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9389" y="1942483"/>
            <a:ext cx="4905215" cy="41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4359" y="2715276"/>
            <a:ext cx="3279127" cy="41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4780" y="3487420"/>
            <a:ext cx="511873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41120" y="4338955"/>
            <a:ext cx="406971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84275" y="5276215"/>
            <a:ext cx="369125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79389" y="6264730"/>
            <a:ext cx="871439" cy="33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6" grpId="0" bldLvl="0" animBg="1"/>
      <p:bldP spid="20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238" y="3288256"/>
            <a:ext cx="380952" cy="3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48640"/>
            <a:ext cx="7914640" cy="630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836110"/>
            <a:ext cx="9244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50315" y="1115060"/>
            <a:ext cx="4959350" cy="110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97380" y="2348865"/>
            <a:ext cx="7266305" cy="134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158365" y="3736975"/>
            <a:ext cx="3937635" cy="104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175510" y="5086985"/>
            <a:ext cx="379793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175510" y="5920105"/>
            <a:ext cx="201295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9" grpId="0" bldLvl="0" animBg="1"/>
      <p:bldP spid="31" grpId="0" bldLvl="0" animBg="1"/>
      <p:bldP spid="3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80255"/>
            <a:ext cx="10800000" cy="559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96645" y="1096645"/>
            <a:ext cx="4178935" cy="1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57425" y="2660015"/>
            <a:ext cx="3018790" cy="119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430780" y="4208145"/>
            <a:ext cx="5279390" cy="125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58496" y="5835598"/>
            <a:ext cx="2152380" cy="47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9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2182482"/>
            <a:ext cx="428571" cy="38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6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32012" y="1359000"/>
            <a:ext cx="323706" cy="36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4028" y="4158000"/>
            <a:ext cx="359673" cy="36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8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939" y="2220932"/>
            <a:ext cx="354132" cy="39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4939" y="5128893"/>
            <a:ext cx="354132" cy="39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3809" y="2307413"/>
            <a:ext cx="342857" cy="39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6190" y="2384808"/>
            <a:ext cx="428571" cy="39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8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3315859"/>
            <a:ext cx="1209523" cy="4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1835" y="4267200"/>
            <a:ext cx="131889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2024-05-17T07:54:04Z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