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4" r:id="rId7"/>
    <p:sldId id="316" r:id="rId8"/>
    <p:sldId id="317" r:id="rId9"/>
    <p:sldId id="318" r:id="rId10"/>
    <p:sldId id="320" r:id="rId11"/>
    <p:sldId id="321" r:id="rId12"/>
    <p:sldId id="322" r:id="rId13"/>
    <p:sldId id="326" r:id="rId14"/>
    <p:sldId id="323" r:id="rId15"/>
    <p:sldId id="327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63" name="yt_image_11763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5" name="yt_shape_11765"/>
          <p:cNvSpPr txBox="1"/>
          <p:nvPr/>
        </p:nvSpPr>
        <p:spPr>
          <a:xfrm>
            <a:off x="540119" y="14313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确定点的位置需要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4f7d,isEnd"/>
              </a:rPr>
              <a:t>确定点的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在平面上确定位置的方法有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行列法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经纬法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区域法等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423971-C62B-0DF0-7FE4-1B87DF554AF8}"/>
              </a:ext>
            </a:extLst>
          </p:cNvPr>
          <p:cNvSpPr txBox="1"/>
          <p:nvPr/>
        </p:nvSpPr>
        <p:spPr>
          <a:xfrm>
            <a:off x="6927107" y="13845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ACFC6F-4181-ADA0-F4CA-63B1E97A7DD9}"/>
              </a:ext>
            </a:extLst>
          </p:cNvPr>
          <p:cNvSpPr txBox="1"/>
          <p:nvPr/>
        </p:nvSpPr>
        <p:spPr>
          <a:xfrm>
            <a:off x="1974108" y="1860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观察如图所示的象棋棋盘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19d,isEnd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所在的位置可表示为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20" name="yt_image_11820" title="H_130.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1945" y="2491930"/>
            <a:ext cx="2868109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64337A-A968-A657-2D31-588268F421FE}"/>
              </a:ext>
            </a:extLst>
          </p:cNvPr>
          <p:cNvSpPr txBox="1"/>
          <p:nvPr/>
        </p:nvSpPr>
        <p:spPr>
          <a:xfrm>
            <a:off x="10200456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e5b0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7372EF-E4EF-ECBE-BBCD-F8350C954E3D}"/>
              </a:ext>
            </a:extLst>
          </p:cNvPr>
          <p:cNvSpPr txBox="1"/>
          <p:nvPr/>
        </p:nvSpPr>
        <p:spPr>
          <a:xfrm>
            <a:off x="10823900" y="13353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000" y="900000"/>
            <a:ext cx="6913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小丽以学校为观测点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画了一张平面图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823" name="yt_image_11823" title="H_235.807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7124" y="1531667"/>
            <a:ext cx="4457750" cy="299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5" name="yt_shape_11825"/>
          <p:cNvSpPr txBox="1"/>
          <p:nvPr/>
        </p:nvSpPr>
        <p:spPr>
          <a:xfrm>
            <a:off x="540120" y="45765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由图知酒店在学校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偏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d58c,isEnd"/>
              </a:rPr>
              <a:t>汽车站在学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偏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F27543-9AAB-C186-42A2-C960733EA9A7}"/>
              </a:ext>
            </a:extLst>
          </p:cNvPr>
          <p:cNvSpPr txBox="1"/>
          <p:nvPr/>
        </p:nvSpPr>
        <p:spPr>
          <a:xfrm>
            <a:off x="3955309" y="45297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4254B1-ABE7-C2B6-6AE9-F62E1C0F1E1B}"/>
              </a:ext>
            </a:extLst>
          </p:cNvPr>
          <p:cNvSpPr txBox="1"/>
          <p:nvPr/>
        </p:nvSpPr>
        <p:spPr>
          <a:xfrm>
            <a:off x="5174509" y="452974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BB7E27-294F-6C64-0A31-88AFCC45958A}"/>
              </a:ext>
            </a:extLst>
          </p:cNvPr>
          <p:cNvSpPr txBox="1"/>
          <p:nvPr/>
        </p:nvSpPr>
        <p:spPr>
          <a:xfrm>
            <a:off x="7612908" y="452974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EA74A3-7119-5A4F-5C2A-C0D4DA49F010}"/>
              </a:ext>
            </a:extLst>
          </p:cNvPr>
          <p:cNvSpPr txBox="1"/>
          <p:nvPr/>
        </p:nvSpPr>
        <p:spPr>
          <a:xfrm>
            <a:off x="1059709" y="50052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85D5D2-8973-3C1C-A16B-7C9019772E2B}"/>
              </a:ext>
            </a:extLst>
          </p:cNvPr>
          <p:cNvSpPr txBox="1"/>
          <p:nvPr/>
        </p:nvSpPr>
        <p:spPr>
          <a:xfrm>
            <a:off x="2278909" y="500522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7789C1-6B95-9BE7-DA76-F42ADC6A3578}"/>
              </a:ext>
            </a:extLst>
          </p:cNvPr>
          <p:cNvSpPr txBox="1"/>
          <p:nvPr/>
        </p:nvSpPr>
        <p:spPr>
          <a:xfrm>
            <a:off x="4717309" y="500522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6" name="yt_shape_11826"/>
          <p:cNvSpPr txBox="1"/>
          <p:nvPr/>
        </p:nvSpPr>
        <p:spPr>
          <a:xfrm>
            <a:off x="540000" y="900000"/>
            <a:ext cx="9233297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医院在邮局东偏北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请在图中标出它的位置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29" name="yt_shape_11829"/>
          <p:cNvSpPr txBox="1"/>
          <p:nvPr/>
        </p:nvSpPr>
        <p:spPr>
          <a:xfrm>
            <a:off x="540000" y="1994491"/>
            <a:ext cx="4505849" cy="271952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100" b="0" i="0" u="none" spc="-151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5100" b="0" i="0" u="none" spc="31361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1828" name="yt_image_11828" title="H_236.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672" y="1994491"/>
            <a:ext cx="4461265" cy="300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1" name="yt_shape_11831"/>
          <p:cNvSpPr txBox="1"/>
          <p:nvPr/>
        </p:nvSpPr>
        <p:spPr>
          <a:xfrm>
            <a:off x="540120" y="50507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小丽以每分钟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米的速度步行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从汽车站经过学校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邮局再到医院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0dc2,isEnd"/>
              </a:rPr>
              <a:t>大约需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B41935-2CDE-2E0A-C515-CE445621F826}"/>
              </a:ext>
            </a:extLst>
          </p:cNvPr>
          <p:cNvSpPr txBox="1"/>
          <p:nvPr/>
        </p:nvSpPr>
        <p:spPr>
          <a:xfrm>
            <a:off x="449989" y="132868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3C1AF0-F51F-5E5D-B2DE-59ECBEC113C9}"/>
              </a:ext>
            </a:extLst>
          </p:cNvPr>
          <p:cNvSpPr txBox="1"/>
          <p:nvPr/>
        </p:nvSpPr>
        <p:spPr>
          <a:xfrm>
            <a:off x="1059709" y="54793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3" name="yt_shape_118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32" name="yt_image_11832" title="H_41.8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5" name="yt_shape_11835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一艘轮船先从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地出发行驶到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59a"/>
              </a:rPr>
              <a:t>地行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驶到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c37"/>
              </a:rPr>
              <a:t>地北偏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地相对于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地位于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地的南偏东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海里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838" name="yt_image_11838" title="H_131.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4730" y="3553398"/>
            <a:ext cx="2377269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9BF64C-0285-02F8-9325-977F0C7B587B}"/>
              </a:ext>
            </a:extLst>
          </p:cNvPr>
          <p:cNvSpPr txBox="1"/>
          <p:nvPr/>
        </p:nvSpPr>
        <p:spPr>
          <a:xfrm>
            <a:off x="450108" y="3337311"/>
            <a:ext cx="8525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地位于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海里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000" y="900000"/>
                <a:ext cx="6370334" cy="1918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两地之间的距离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由行驶的方向可得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40" name="yt_shape_1184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70334" cy="1918474"/>
              </a:xfrm>
              <a:prstGeom prst="rect">
                <a:avLst/>
              </a:prstGeom>
              <a:blipFill>
                <a:blip r:embed="rId2"/>
                <a:stretch>
                  <a:fillRect l="-2967" t="-2866" r="-1914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43" name="yt_image_11843" title="H_131.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4730" y="1531667"/>
            <a:ext cx="2377269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EB1233-0446-569D-6E5F-192CEEADB0F1}"/>
              </a:ext>
            </a:extLst>
          </p:cNvPr>
          <p:cNvSpPr txBox="1"/>
          <p:nvPr/>
        </p:nvSpPr>
        <p:spPr>
          <a:xfrm>
            <a:off x="449989" y="1328682"/>
            <a:ext cx="648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由行驶的方向可得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0767F4-B6D6-255E-2BD9-5EC8DE5CC697}"/>
              </a:ext>
            </a:extLst>
          </p:cNvPr>
          <p:cNvSpPr txBox="1"/>
          <p:nvPr/>
        </p:nvSpPr>
        <p:spPr>
          <a:xfrm>
            <a:off x="449989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C99325-1F8E-9D52-7320-9C441499939C}"/>
                  </a:ext>
                </a:extLst>
              </p:cNvPr>
              <p:cNvSpPr txBox="1"/>
              <p:nvPr/>
            </p:nvSpPr>
            <p:spPr>
              <a:xfrm>
                <a:off x="497614" y="2279658"/>
                <a:ext cx="5230749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海里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82C99325-1F8E-9D52-7320-9C44149993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79658"/>
                <a:ext cx="5230749" cy="567068"/>
              </a:xfrm>
              <a:prstGeom prst="rect">
                <a:avLst/>
              </a:prstGeom>
              <a:blipFill>
                <a:blip r:embed="rId4"/>
                <a:stretch>
                  <a:fillRect l="-1865" r="-1865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6" name="yt_shape_11846"/>
          <p:cNvSpPr txBox="1"/>
          <p:nvPr/>
        </p:nvSpPr>
        <p:spPr>
          <a:xfrm>
            <a:off x="540000" y="900000"/>
            <a:ext cx="5468420" cy="8284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00" b="0" i="0" u="none" spc="-4600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  <a:r>
              <a:rPr lang="en-US" altLang="zh-CN" sz="4600" b="0" i="0" u="none" spc="41492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</a:p>
        </p:txBody>
      </p:sp>
      <p:pic>
        <p:nvPicPr>
          <p:cNvPr id="11845" name="yt_image_1184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91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8" name="yt_shape_11848"/>
          <p:cNvSpPr txBox="1"/>
          <p:nvPr/>
        </p:nvSpPr>
        <p:spPr>
          <a:xfrm>
            <a:off x="540119" y="1866577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数轴上表示一个点的位置只用一个数据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5_153eb"/>
              </a:rPr>
              <a:t>平面内表示一个点的位置至少需要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书写时注意它们的顺序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67" name="yt_image_11767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0" name="yt_shape_11770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行列定位法</a:t>
            </a:r>
          </a:p>
        </p:txBody>
      </p:sp>
      <p:sp>
        <p:nvSpPr>
          <p:cNvPr id="11771" name="yt_shape_11771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若电影院中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在仪仗队列中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若战士甲站在第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列正数第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60ae,isEnd"/>
              </a:rPr>
              <a:t>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则战士乙站在第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列正数第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50910" title="H_26.259764">
            <a:extLst>
              <a:ext uri="{FF2B5EF4-FFF2-40B4-BE49-F238E27FC236}">
                <a16:creationId xmlns:a16="http://schemas.microsoft.com/office/drawing/2014/main" id="{D30ACAA2-9051-5C6C-C9A9-8F969CA9EA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DE51B8-5FEC-67FE-C54C-26D305B29C31}"/>
              </a:ext>
            </a:extLst>
          </p:cNvPr>
          <p:cNvSpPr txBox="1"/>
          <p:nvPr/>
        </p:nvSpPr>
        <p:spPr>
          <a:xfrm>
            <a:off x="9670307" y="192479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03AB11-2EED-50B1-0D9D-89A7F537E4E0}"/>
              </a:ext>
            </a:extLst>
          </p:cNvPr>
          <p:cNvSpPr txBox="1"/>
          <p:nvPr/>
        </p:nvSpPr>
        <p:spPr>
          <a:xfrm>
            <a:off x="7765307" y="287576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3" name="yt_shape_11773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方位角和距离定位法</a:t>
            </a:r>
          </a:p>
        </p:txBody>
      </p:sp>
      <p:sp>
        <p:nvSpPr>
          <p:cNvPr id="11774" name="yt_shape_1177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如图是雷达屏幕在一次探测中发现的多个目标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其中对目标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eeb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8" name="yt_table_1177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847804"/>
              </p:ext>
            </p:extLst>
          </p:nvPr>
        </p:nvGraphicFramePr>
        <p:xfrm>
          <a:off x="540056" y="2348869"/>
          <a:ext cx="4318000" cy="1901952"/>
        </p:xfrm>
        <a:graphic>
          <a:graphicData uri="http://schemas.openxmlformats.org/drawingml/2006/table">
            <a:tbl>
              <a:tblPr/>
              <a:tblGrid>
                <a:gridCol w="431800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grpSp>
        <p:nvGrpSpPr>
          <p:cNvPr id="11775" name="yt_shape_11775_skip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27517" y="2348869"/>
            <a:ext cx="2622544" cy="2371104"/>
            <a:chOff x="0" y="0"/>
            <a:chExt cx="2622544" cy="2371104"/>
          </a:xfrm>
        </p:grpSpPr>
        <p:pic>
          <p:nvPicPr>
            <p:cNvPr id="2" name="yt_image_1177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22544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7" name="yt_shape_11777"/>
            <p:cNvSpPr txBox="1"/>
            <p:nvPr/>
          </p:nvSpPr>
          <p:spPr>
            <a:xfrm>
              <a:off x="777991" y="20111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16043750970">
            <a:extLst>
              <a:ext uri="{FF2B5EF4-FFF2-40B4-BE49-F238E27FC236}">
                <a16:creationId xmlns:a16="http://schemas.microsoft.com/office/drawing/2014/main" id="{7D53F353-5328-8644-4898-768403088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CA2FEB-0F5B-A4A2-629B-FCAD00936A95}"/>
              </a:ext>
            </a:extLst>
          </p:cNvPr>
          <p:cNvSpPr txBox="1"/>
          <p:nvPr/>
        </p:nvSpPr>
        <p:spPr>
          <a:xfrm>
            <a:off x="28885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0" name="yt_shape_117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准确的表示小岛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784" name="yt_shape_11784"/>
          <p:cNvSpPr txBox="1"/>
          <p:nvPr/>
        </p:nvSpPr>
        <p:spPr>
          <a:xfrm>
            <a:off x="540000" y="38515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81" name="yt_shape_11781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5293" y="2011799"/>
            <a:ext cx="1761413" cy="1789317"/>
            <a:chOff x="0" y="0"/>
            <a:chExt cx="1761413" cy="1789317"/>
          </a:xfrm>
        </p:grpSpPr>
        <p:pic>
          <p:nvPicPr>
            <p:cNvPr id="2" name="yt_image_1178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1413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3" name="yt_shape_11783"/>
            <p:cNvSpPr txBox="1"/>
            <p:nvPr/>
          </p:nvSpPr>
          <p:spPr>
            <a:xfrm>
              <a:off x="347425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9DEEA2-7132-E026-3A69-C6E5F19F04EB}"/>
              </a:ext>
            </a:extLst>
          </p:cNvPr>
          <p:cNvSpPr txBox="1"/>
          <p:nvPr/>
        </p:nvSpPr>
        <p:spPr>
          <a:xfrm>
            <a:off x="7219207" y="853194"/>
            <a:ext cx="461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小岛位于灯塔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fffd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5F7C73-8AFD-5702-1AFC-C51FB4FE3D6A}"/>
              </a:ext>
            </a:extLst>
          </p:cNvPr>
          <p:cNvSpPr txBox="1"/>
          <p:nvPr/>
        </p:nvSpPr>
        <p:spPr>
          <a:xfrm>
            <a:off x="450108" y="1328682"/>
            <a:ext cx="2550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距离灯塔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5" name="yt_shape_1178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区域定位法和经纬定位法</a:t>
            </a:r>
          </a:p>
        </p:txBody>
      </p:sp>
      <p:sp>
        <p:nvSpPr>
          <p:cNvPr id="11786" name="yt_shape_11786"/>
          <p:cNvSpPr txBox="1"/>
          <p:nvPr/>
        </p:nvSpPr>
        <p:spPr>
          <a:xfrm>
            <a:off x="540000" y="1389434"/>
            <a:ext cx="7029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地球表面上的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点位置可表示为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0" name="yt_table_1179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736011"/>
              </p:ext>
            </p:extLst>
          </p:nvPr>
        </p:nvGraphicFramePr>
        <p:xfrm>
          <a:off x="540056" y="1868737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grpSp>
        <p:nvGrpSpPr>
          <p:cNvPr id="11787" name="yt_shape_11787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7327" y="1868737"/>
            <a:ext cx="2082614" cy="2003058"/>
            <a:chOff x="0" y="0"/>
            <a:chExt cx="2082614" cy="2003058"/>
          </a:xfrm>
        </p:grpSpPr>
        <p:pic>
          <p:nvPicPr>
            <p:cNvPr id="2" name="yt_image_1178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2614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9" name="yt_shape_11789"/>
            <p:cNvSpPr txBox="1"/>
            <p:nvPr/>
          </p:nvSpPr>
          <p:spPr>
            <a:xfrm>
              <a:off x="508026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16043751035">
            <a:extLst>
              <a:ext uri="{FF2B5EF4-FFF2-40B4-BE49-F238E27FC236}">
                <a16:creationId xmlns:a16="http://schemas.microsoft.com/office/drawing/2014/main" id="{15D4B10C-9168-AEFB-68AC-BBA17D6B8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D93DCAC-7F3C-7222-3841-8D67332A0138}"/>
              </a:ext>
            </a:extLst>
          </p:cNvPr>
          <p:cNvSpPr txBox="1"/>
          <p:nvPr/>
        </p:nvSpPr>
        <p:spPr>
          <a:xfrm>
            <a:off x="659837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一个英文单词的字母对应图中的区域依次为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bf7c,isEn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则该英文单词为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796" name="yt_shape_11796"/>
          <p:cNvSpPr txBox="1"/>
          <p:nvPr/>
        </p:nvSpPr>
        <p:spPr>
          <a:xfrm>
            <a:off x="540000" y="39440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93" name="yt_shape_1179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4077" y="2011799"/>
            <a:ext cx="2243845" cy="1881900"/>
            <a:chOff x="0" y="0"/>
            <a:chExt cx="2243845" cy="1881900"/>
          </a:xfrm>
        </p:grpSpPr>
        <p:pic>
          <p:nvPicPr>
            <p:cNvPr id="2" name="yt_image_1179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384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5" name="yt_shape_11795"/>
            <p:cNvSpPr txBox="1"/>
            <p:nvPr/>
          </p:nvSpPr>
          <p:spPr>
            <a:xfrm>
              <a:off x="588641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D9DE5C-37CF-0283-3082-5776C0431E95}"/>
              </a:ext>
            </a:extLst>
          </p:cNvPr>
          <p:cNvSpPr txBox="1"/>
          <p:nvPr/>
        </p:nvSpPr>
        <p:spPr>
          <a:xfrm>
            <a:off x="5936508" y="1328682"/>
            <a:ext cx="15194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MATHS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7" name="yt_shape_11797"/>
          <p:cNvSpPr txBox="1"/>
          <p:nvPr/>
        </p:nvSpPr>
        <p:spPr>
          <a:xfrm>
            <a:off x="540119" y="900000"/>
            <a:ext cx="11111999" cy="13987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混淆观测点而出错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4722,isEnd"/>
              </a:rPr>
              <a:t>我们用有序数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来描述港口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相对货船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那么货船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3f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的位置可描述为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00" name="yt_shape_11800"/>
          <p:cNvSpPr txBox="1"/>
          <p:nvPr/>
        </p:nvSpPr>
        <p:spPr>
          <a:xfrm>
            <a:off x="540119" y="2501933"/>
            <a:ext cx="4577407" cy="17559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9750" b="0" i="0" u="none" spc="9489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</a:t>
            </a:r>
            <a:r>
              <a:rPr lang="en-US" altLang="zh-CN" sz="6350" b="0" i="0" u="none" spc="1498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1798" name="yt_image_11798" title="H_153.3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7321" y="2501933"/>
            <a:ext cx="1512727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9" name="yt_image_11799" title="H_100.1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064" y="3177446"/>
            <a:ext cx="210206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2" name="yt_shape_11802"/>
          <p:cNvSpPr txBox="1"/>
          <p:nvPr/>
        </p:nvSpPr>
        <p:spPr>
          <a:xfrm>
            <a:off x="540120" y="4499963"/>
            <a:ext cx="1149536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606562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变式题图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1958,isEnd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点可表示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lang="en-US" sz="2400" u="sng" smtClean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751172" title="H_26.259764">
            <a:extLst>
              <a:ext uri="{FF2B5EF4-FFF2-40B4-BE49-F238E27FC236}">
                <a16:creationId xmlns:a16="http://schemas.microsoft.com/office/drawing/2014/main" id="{93BDEF62-EE72-B595-DEC9-17F5CF7B68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97594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7D1062-3262-33DD-983E-79A7CE309622}"/>
              </a:ext>
            </a:extLst>
          </p:cNvPr>
          <p:cNvSpPr txBox="1"/>
          <p:nvPr/>
        </p:nvSpPr>
        <p:spPr>
          <a:xfrm>
            <a:off x="3121871" y="181407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海里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8834CC-188F-8DDF-34EF-AE6E1E75C816}"/>
              </a:ext>
            </a:extLst>
          </p:cNvPr>
          <p:cNvSpPr txBox="1"/>
          <p:nvPr/>
        </p:nvSpPr>
        <p:spPr>
          <a:xfrm>
            <a:off x="10056440" y="53832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24d9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3384CA-C42B-2B6B-9F6D-7D374508F96F}"/>
              </a:ext>
            </a:extLst>
          </p:cNvPr>
          <p:cNvSpPr txBox="1"/>
          <p:nvPr/>
        </p:nvSpPr>
        <p:spPr>
          <a:xfrm>
            <a:off x="10787724" y="537321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04" name="yt_image_1180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7" name="yt_shape_1180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两个小伙伴拿着如图的密码表玩听声音猜动物的游戏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dd0"/>
              </a:rPr>
              <a:t>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咚—咚咚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咚—咚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咚咚咚—咚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表示的动物是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咚咚—咚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a8b"/>
              </a:rPr>
              <a:t>咚咚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咚—咚咚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咚—咚咚咚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表示的动物是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1" name="yt_table_118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52535"/>
              </p:ext>
            </p:extLst>
          </p:nvPr>
        </p:nvGraphicFramePr>
        <p:xfrm>
          <a:off x="540056" y="2921731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狐狸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蜜蜂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grpSp>
        <p:nvGrpSpPr>
          <p:cNvPr id="11808" name="yt_shape_11808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9926" y="2921731"/>
            <a:ext cx="2240051" cy="1761885"/>
            <a:chOff x="0" y="0"/>
            <a:chExt cx="2240051" cy="1761885"/>
          </a:xfrm>
        </p:grpSpPr>
        <p:pic>
          <p:nvPicPr>
            <p:cNvPr id="2" name="yt_image_1180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40051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0" name="yt_shape_11810"/>
            <p:cNvSpPr txBox="1"/>
            <p:nvPr/>
          </p:nvSpPr>
          <p:spPr>
            <a:xfrm>
              <a:off x="586744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250589-C635-D4AE-C9B3-EC8DC92D8A1B}"/>
              </a:ext>
            </a:extLst>
          </p:cNvPr>
          <p:cNvSpPr txBox="1"/>
          <p:nvPr/>
        </p:nvSpPr>
        <p:spPr>
          <a:xfrm>
            <a:off x="6850907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3" name="yt_shape_1181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小颖从家到学校要穿过一个居民小区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小区的道路是正南或正东方向的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c3eb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小颖走下面的路线不能到达学校的是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7" name="yt_table_1181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988271"/>
              </p:ext>
            </p:extLst>
          </p:nvPr>
        </p:nvGraphicFramePr>
        <p:xfrm>
          <a:off x="540056" y="1859435"/>
          <a:ext cx="8407400" cy="1901952"/>
        </p:xfrm>
        <a:graphic>
          <a:graphicData uri="http://schemas.openxmlformats.org/drawingml/2006/table">
            <a:tbl>
              <a:tblPr/>
              <a:tblGrid>
                <a:gridCol w="840740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grpSp>
        <p:nvGrpSpPr>
          <p:cNvPr id="11814" name="yt_shape_11814_skip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5634" y="1859435"/>
            <a:ext cx="1954279" cy="2156220"/>
            <a:chOff x="0" y="0"/>
            <a:chExt cx="1954279" cy="2156220"/>
          </a:xfrm>
        </p:grpSpPr>
        <p:pic>
          <p:nvPicPr>
            <p:cNvPr id="2" name="yt_image_1181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4279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6" name="yt_shape_11816"/>
            <p:cNvSpPr txBox="1"/>
            <p:nvPr/>
          </p:nvSpPr>
          <p:spPr>
            <a:xfrm>
              <a:off x="443858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65B8BD-5B2E-5FDB-F6EA-54207FC6296B}"/>
              </a:ext>
            </a:extLst>
          </p:cNvPr>
          <p:cNvSpPr txBox="1"/>
          <p:nvPr/>
        </p:nvSpPr>
        <p:spPr>
          <a:xfrm>
            <a:off x="5936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873</Words>
  <Application>Microsoft Office PowerPoint</Application>
  <PresentationFormat>宽屏</PresentationFormat>
  <Paragraphs>92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1" baseType="lpstr">
      <vt:lpstr>,isEnd</vt:lpstr>
      <vt:lpstr>_⨹_1_453f3,isEnd</vt:lpstr>
      <vt:lpstr>_⨹_1_624d9</vt:lpstr>
      <vt:lpstr>_⨹_1_6fffd</vt:lpstr>
      <vt:lpstr>_⨹_1_8c3eb</vt:lpstr>
      <vt:lpstr>_⨹_1_ae5b0</vt:lpstr>
      <vt:lpstr>_⨹_1_bddd0</vt:lpstr>
      <vt:lpstr>_⨹_1_c1958,isEnd</vt:lpstr>
      <vt:lpstr>_⨹_1_d619d,isEnd</vt:lpstr>
      <vt:lpstr>_⨹_15_153eb</vt:lpstr>
      <vt:lpstr>_⨹_2_2ca8b</vt:lpstr>
      <vt:lpstr>_⨹_2_8759a</vt:lpstr>
      <vt:lpstr>_⨹_2_8bf7c,isEnd</vt:lpstr>
      <vt:lpstr>_⨹_3_5cc37</vt:lpstr>
      <vt:lpstr>_⨹_3_a7eeb</vt:lpstr>
      <vt:lpstr>_⨹_3_e0dc2,isEnd</vt:lpstr>
      <vt:lpstr>_⨹_4_64f7d,isEnd</vt:lpstr>
      <vt:lpstr>_⨹_5_2d58c,isEnd</vt:lpstr>
      <vt:lpstr>_⨹_5_660ae,isEnd</vt:lpstr>
      <vt:lpstr>_⨹_6_84722,isEnd</vt:lpstr>
      <vt:lpstr>Finished</vt:lpstr>
      <vt:lpstr>W:12.00496,H:37.44</vt:lpstr>
      <vt:lpstr>W:12.00504,H:37.44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