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0" r:id="rId6"/>
    <p:sldId id="314" r:id="rId7"/>
    <p:sldId id="340" r:id="rId8"/>
    <p:sldId id="316" r:id="rId9"/>
    <p:sldId id="324" r:id="rId10"/>
    <p:sldId id="325" r:id="rId11"/>
    <p:sldId id="327" r:id="rId12"/>
    <p:sldId id="333" r:id="rId13"/>
    <p:sldId id="334" r:id="rId14"/>
    <p:sldId id="335" r:id="rId15"/>
    <p:sldId id="342" r:id="rId16"/>
    <p:sldId id="337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9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5" Type="http://schemas.openxmlformats.org/officeDocument/2006/relationships/image" Target="../media/image9.png"/><Relationship Id="rId4" Type="http://schemas.openxmlformats.org/officeDocument/2006/relationships/image" Target="../media/image7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46" name="yt_image_11346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48" name="yt_shape_11348"/>
              <p:cNvSpPr txBox="1"/>
              <p:nvPr/>
            </p:nvSpPr>
            <p:spPr>
              <a:xfrm>
                <a:off x="540119" y="1431377"/>
                <a:ext cx="11492915" cy="23993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二次根式的乘法法则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二次根式的除法法则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二次根式的加减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将各个二次根式化为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再将被开方数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的二次根式进行合并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348" name="yt_shape_113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2399311"/>
              </a:xfrm>
              <a:prstGeom prst="rect">
                <a:avLst/>
              </a:prstGeom>
              <a:blipFill>
                <a:blip r:embed="rId3"/>
                <a:stretch>
                  <a:fillRect l="-1645" t="-763" b="-66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2416617-44D2-A042-64B9-55AF4FD03063}"/>
                  </a:ext>
                </a:extLst>
              </p:cNvPr>
              <p:cNvSpPr txBox="1"/>
              <p:nvPr/>
            </p:nvSpPr>
            <p:spPr>
              <a:xfrm>
                <a:off x="5577797" y="1384571"/>
                <a:ext cx="1074293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A2416617-44D2-A042-64B9-55AF4FD030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7797" y="1384571"/>
                <a:ext cx="1074293" cy="618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289EF01-0AD6-72F6-3E47-6BC646E14E2A}"/>
              </a:ext>
            </a:extLst>
          </p:cNvPr>
          <p:cNvCxnSpPr/>
          <p:nvPr/>
        </p:nvCxnSpPr>
        <p:spPr>
          <a:xfrm>
            <a:off x="5315383" y="1975445"/>
            <a:ext cx="124669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AC5023-E059-4A6C-A4DA-86DE7F643233}"/>
                  </a:ext>
                </a:extLst>
              </p:cNvPr>
              <p:cNvSpPr txBox="1"/>
              <p:nvPr/>
            </p:nvSpPr>
            <p:spPr>
              <a:xfrm>
                <a:off x="4541794" y="1909589"/>
                <a:ext cx="906335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DAAC5023-E059-4A6C-A4DA-86DE7F6432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1794" y="1909589"/>
                <a:ext cx="906335" cy="10611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922ECAB-C22D-6E5E-9D4A-2737FC0018CE}"/>
              </a:ext>
            </a:extLst>
          </p:cNvPr>
          <p:cNvCxnSpPr/>
          <p:nvPr/>
        </p:nvCxnSpPr>
        <p:spPr>
          <a:xfrm>
            <a:off x="4279380" y="2942995"/>
            <a:ext cx="10787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2B326890-5AF2-C688-B4C4-553E72054630}"/>
              </a:ext>
            </a:extLst>
          </p:cNvPr>
          <p:cNvSpPr txBox="1"/>
          <p:nvPr/>
        </p:nvSpPr>
        <p:spPr>
          <a:xfrm>
            <a:off x="7134944" y="1909589"/>
            <a:ext cx="7896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56110C-6730-D000-6284-AC4DDA04CABE}"/>
              </a:ext>
            </a:extLst>
          </p:cNvPr>
          <p:cNvSpPr txBox="1"/>
          <p:nvPr/>
        </p:nvSpPr>
        <p:spPr>
          <a:xfrm>
            <a:off x="6317508" y="287713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36BC7A-928B-FEC0-37E0-EBEADA55B052}"/>
              </a:ext>
            </a:extLst>
          </p:cNvPr>
          <p:cNvSpPr txBox="1"/>
          <p:nvPr/>
        </p:nvSpPr>
        <p:spPr>
          <a:xfrm>
            <a:off x="10889507" y="287713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abbb1"/>
              </a:rPr>
              <a:t>相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7ADB5B-77EE-7E41-080E-CE9266DA9835}"/>
              </a:ext>
            </a:extLst>
          </p:cNvPr>
          <p:cNvSpPr txBox="1"/>
          <p:nvPr/>
        </p:nvSpPr>
        <p:spPr>
          <a:xfrm>
            <a:off x="450108" y="3352627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4" name="yt_shape_1142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23" name="yt_image_11423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26" name="yt_shape_11426"/>
              <p:cNvSpPr txBox="1"/>
              <p:nvPr/>
            </p:nvSpPr>
            <p:spPr>
              <a:xfrm>
                <a:off x="540000" y="1482165"/>
                <a:ext cx="857978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河北省中考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426" name="yt_shape_11426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579785" cy="920637"/>
              </a:xfrm>
              <a:prstGeom prst="rect">
                <a:avLst/>
              </a:prstGeom>
              <a:blipFill>
                <a:blip r:embed="rId3"/>
                <a:stretch>
                  <a:fillRect l="-2203" r="-1137" b="-3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28" name="yt_table_11428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4796342"/>
                  </p:ext>
                </p:extLst>
              </p:nvPr>
            </p:nvGraphicFramePr>
            <p:xfrm>
              <a:off x="540056" y="2453590"/>
              <a:ext cx="7918070" cy="52178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7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428" name="yt_table_11428" descr="{&quot;rangeId&quot;:17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4796342"/>
                  </p:ext>
                </p:extLst>
              </p:nvPr>
            </p:nvGraphicFramePr>
            <p:xfrm>
              <a:off x="540056" y="2453590"/>
              <a:ext cx="7918070" cy="462153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3333" t="-6494" r="-6058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67686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29" name="yt_shape_11429"/>
              <p:cNvSpPr txBox="1"/>
              <p:nvPr/>
            </p:nvSpPr>
            <p:spPr>
              <a:xfrm>
                <a:off x="540119" y="2966429"/>
                <a:ext cx="11492915" cy="19527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荆州市中考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ea94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在长方形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中无重叠地放入面积分别为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c6da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两张正方形纸片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则图中空白部分的面积为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429" name="yt_shape_114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66429"/>
                <a:ext cx="11492915" cy="1952714"/>
              </a:xfrm>
              <a:prstGeom prst="rect">
                <a:avLst/>
              </a:prstGeom>
              <a:blipFill>
                <a:blip r:embed="rId5"/>
                <a:stretch>
                  <a:fillRect l="-1645" t="-1250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33" name="yt_image_11433" title="H_101.07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02535" y="4969103"/>
            <a:ext cx="2386929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7C568B-7743-A53C-D0E4-05AF65E91260}"/>
              </a:ext>
            </a:extLst>
          </p:cNvPr>
          <p:cNvSpPr txBox="1"/>
          <p:nvPr/>
        </p:nvSpPr>
        <p:spPr>
          <a:xfrm>
            <a:off x="8116535" y="1435359"/>
            <a:ext cx="400748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EB4FBC-79BB-3271-0CDC-76699B6F2B6E}"/>
              </a:ext>
            </a:extLst>
          </p:cNvPr>
          <p:cNvSpPr txBox="1"/>
          <p:nvPr/>
        </p:nvSpPr>
        <p:spPr>
          <a:xfrm>
            <a:off x="2523383" y="344140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BCEC564-31B4-8441-805C-A263857B3A81}"/>
                  </a:ext>
                </a:extLst>
              </p:cNvPr>
              <p:cNvSpPr txBox="1"/>
              <p:nvPr/>
            </p:nvSpPr>
            <p:spPr>
              <a:xfrm>
                <a:off x="6546107" y="4311429"/>
                <a:ext cx="262496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4" name="文本框 3" descr="{'rangeId': 18, 'hasSerialNum': 1, 'mathAnswerShape': 1}">
                <a:extLst>
                  <a:ext uri="{FF2B5EF4-FFF2-40B4-BE49-F238E27FC236}">
                    <a16:creationId xmlns:a16="http://schemas.microsoft.com/office/drawing/2014/main" id="{FBCEC564-31B4-8441-805C-A263857B3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6107" y="4311429"/>
                <a:ext cx="2624964" cy="554685"/>
              </a:xfrm>
              <a:prstGeom prst="rect">
                <a:avLst/>
              </a:prstGeom>
              <a:blipFill>
                <a:blip r:embed="rId7"/>
                <a:stretch>
                  <a:fillRect l="-372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35" name="yt_shape_11435"/>
              <p:cNvSpPr txBox="1"/>
              <p:nvPr/>
            </p:nvSpPr>
            <p:spPr>
              <a:xfrm>
                <a:off x="540000" y="900000"/>
                <a:ext cx="3154710" cy="30647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计算下列各式的值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35" name="yt_shape_11435" descr="{&quot;rangeId&quot;:3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154710" cy="3064750"/>
              </a:xfrm>
              <a:prstGeom prst="rect">
                <a:avLst/>
              </a:prstGeom>
              <a:blipFill>
                <a:blip r:embed="rId2"/>
                <a:stretch>
                  <a:fillRect l="-5996" t="-1793" r="-4836" b="-5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41D8C8C-B3BC-2D80-CCFE-78D42A075816}"/>
                  </a:ext>
                </a:extLst>
              </p:cNvPr>
              <p:cNvSpPr txBox="1"/>
              <p:nvPr/>
            </p:nvSpPr>
            <p:spPr>
              <a:xfrm>
                <a:off x="449989" y="2116527"/>
                <a:ext cx="3005964" cy="8814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2, 'hasSerialNum': 1, 'pageBreak': True}">
                <a:extLst>
                  <a:ext uri="{FF2B5EF4-FFF2-40B4-BE49-F238E27FC236}">
                    <a16:creationId xmlns:a16="http://schemas.microsoft.com/office/drawing/2014/main" id="{A41D8C8C-B3BC-2D80-CCFE-78D42A0758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16527"/>
                <a:ext cx="3005964" cy="881456"/>
              </a:xfrm>
              <a:prstGeom prst="rect">
                <a:avLst/>
              </a:prstGeom>
              <a:blipFill>
                <a:blip r:embed="rId3"/>
                <a:stretch>
                  <a:fillRect l="-3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17EA43-9E72-A54C-8EEE-2D0B493AE855}"/>
                  </a:ext>
                </a:extLst>
              </p:cNvPr>
              <p:cNvSpPr txBox="1"/>
              <p:nvPr/>
            </p:nvSpPr>
            <p:spPr>
              <a:xfrm>
                <a:off x="1642655" y="2904371"/>
                <a:ext cx="17170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17EA43-9E72-A54C-8EEE-2D0B493AE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2655" y="2904371"/>
                <a:ext cx="1717041" cy="615392"/>
              </a:xfrm>
              <a:prstGeom prst="rect">
                <a:avLst/>
              </a:prstGeom>
              <a:blipFill>
                <a:blip r:embed="rId4"/>
                <a:stretch>
                  <a:fillRect l="-5319" b="-9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271561-8EA4-403C-8C26-88EA013B5FB5}"/>
                  </a:ext>
                </a:extLst>
              </p:cNvPr>
              <p:cNvSpPr txBox="1"/>
              <p:nvPr/>
            </p:nvSpPr>
            <p:spPr>
              <a:xfrm>
                <a:off x="1642655" y="3426151"/>
                <a:ext cx="14057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271561-8EA4-403C-8C26-88EA013B5F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2655" y="3426151"/>
                <a:ext cx="1405764" cy="555765"/>
              </a:xfrm>
              <a:prstGeom prst="rect">
                <a:avLst/>
              </a:prstGeom>
              <a:blipFill>
                <a:blip r:embed="rId5"/>
                <a:stretch>
                  <a:fillRect l="-6494"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440"/>
              <p:cNvSpPr txBox="1"/>
              <p:nvPr/>
            </p:nvSpPr>
            <p:spPr>
              <a:xfrm>
                <a:off x="5431010" y="1196752"/>
                <a:ext cx="4841454" cy="4797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</p:txBody>
          </p:sp>
        </mc:Choice>
        <mc:Fallback>
          <p:sp>
            <p:nvSpPr>
              <p:cNvPr id="6" name="yt_shape_114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1010" y="1196752"/>
                <a:ext cx="4841454" cy="4797147"/>
              </a:xfrm>
              <a:prstGeom prst="rect">
                <a:avLst/>
              </a:prstGeom>
              <a:blipFill>
                <a:blip r:embed="rId6"/>
                <a:stretch>
                  <a:fillRect l="-3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3ED0B33-4DBA-E1B5-81A5-A586844A5E0D}"/>
                  </a:ext>
                </a:extLst>
              </p:cNvPr>
              <p:cNvSpPr txBox="1"/>
              <p:nvPr/>
            </p:nvSpPr>
            <p:spPr>
              <a:xfrm>
                <a:off x="5340999" y="2117496"/>
                <a:ext cx="3199639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3ED0B33-4DBA-E1B5-81A5-A586844A5E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0999" y="2117496"/>
                <a:ext cx="3199639" cy="1061161"/>
              </a:xfrm>
              <a:prstGeom prst="rect">
                <a:avLst/>
              </a:prstGeom>
              <a:blipFill>
                <a:blip r:embed="rId7"/>
                <a:stretch>
                  <a:fillRect l="-2857" r="-3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5113074-87D2-D65A-AE11-F4A690C6A7E5}"/>
                  </a:ext>
                </a:extLst>
              </p:cNvPr>
              <p:cNvSpPr txBox="1"/>
              <p:nvPr/>
            </p:nvSpPr>
            <p:spPr>
              <a:xfrm>
                <a:off x="6577876" y="3085045"/>
                <a:ext cx="13183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5113074-87D2-D65A-AE11-F4A690C6A7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7876" y="3085045"/>
                <a:ext cx="1318324" cy="766458"/>
              </a:xfrm>
              <a:prstGeom prst="rect">
                <a:avLst/>
              </a:prstGeom>
              <a:blipFill>
                <a:blip r:embed="rId8"/>
                <a:stretch>
                  <a:fillRect l="-6944" r="-787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01428A-A80E-6848-77F0-273FE61DD3AD}"/>
                  </a:ext>
                </a:extLst>
              </p:cNvPr>
              <p:cNvSpPr txBox="1"/>
              <p:nvPr/>
            </p:nvSpPr>
            <p:spPr>
              <a:xfrm>
                <a:off x="6577876" y="3757892"/>
                <a:ext cx="13183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01428A-A80E-6848-77F0-273FE61DD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7876" y="3757892"/>
                <a:ext cx="1318324" cy="768490"/>
              </a:xfrm>
              <a:prstGeom prst="rect">
                <a:avLst/>
              </a:prstGeom>
              <a:blipFill>
                <a:blip r:embed="rId9"/>
                <a:stretch>
                  <a:fillRect l="-6944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449989" y="4209294"/>
                <a:ext cx="5026120" cy="6192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09294"/>
                <a:ext cx="5026120" cy="619208"/>
              </a:xfrm>
              <a:prstGeom prst="rect">
                <a:avLst/>
              </a:prstGeom>
              <a:blipFill>
                <a:blip r:embed="rId10"/>
                <a:stretch>
                  <a:fillRect l="-1942" r="-85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9F46739-C26C-3DCA-0151-12BB65588AA6}"/>
                  </a:ext>
                </a:extLst>
              </p:cNvPr>
              <p:cNvSpPr txBox="1"/>
              <p:nvPr/>
            </p:nvSpPr>
            <p:spPr>
              <a:xfrm>
                <a:off x="449989" y="4797152"/>
                <a:ext cx="461264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9F46739-C26C-3DCA-0151-12BB65588A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7152"/>
                <a:ext cx="4612640" cy="615391"/>
              </a:xfrm>
              <a:prstGeom prst="rect">
                <a:avLst/>
              </a:prstGeom>
              <a:blipFill>
                <a:blip r:embed="rId11"/>
                <a:stretch>
                  <a:fillRect l="-2116" r="-198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8F97F849-D67C-A6F5-F54D-8F1B8A619429}"/>
              </a:ext>
            </a:extLst>
          </p:cNvPr>
          <p:cNvSpPr txBox="1"/>
          <p:nvPr/>
        </p:nvSpPr>
        <p:spPr>
          <a:xfrm>
            <a:off x="1631504" y="543129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  <p:bldP spid="8" grpId="0" build="allAtOnce"/>
      <p:bldP spid="9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48" name="yt_shape_11448"/>
              <p:cNvSpPr txBox="1"/>
              <p:nvPr/>
            </p:nvSpPr>
            <p:spPr>
              <a:xfrm>
                <a:off x="540119" y="900000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求斜边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c10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48" name="yt_shape_11448" descr="{&quot;rangeId&quot;:20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50" name="yt_image_11450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9419" y="2058542"/>
            <a:ext cx="2293160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52" name="yt_shape_11452"/>
              <p:cNvSpPr txBox="1"/>
              <p:nvPr/>
            </p:nvSpPr>
            <p:spPr>
              <a:xfrm>
                <a:off x="540000" y="3381208"/>
                <a:ext cx="9418156" cy="19709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由勾股定理得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52" name="yt_shape_11452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81208"/>
                <a:ext cx="9418156" cy="1970989"/>
              </a:xfrm>
              <a:prstGeom prst="rect">
                <a:avLst/>
              </a:prstGeom>
              <a:blipFill>
                <a:blip r:embed="rId4"/>
                <a:stretch>
                  <a:fillRect l="-2006" t="-619" r="-971" b="-3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B79281-BBDD-79CC-CAB8-D194E0199837}"/>
                  </a:ext>
                </a:extLst>
              </p:cNvPr>
              <p:cNvSpPr txBox="1"/>
              <p:nvPr/>
            </p:nvSpPr>
            <p:spPr>
              <a:xfrm>
                <a:off x="449989" y="3334402"/>
                <a:ext cx="9507156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由勾股定理得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48B79281-BBDD-79CC-CAB8-D194E01998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34402"/>
                <a:ext cx="9507156" cy="631267"/>
              </a:xfrm>
              <a:prstGeom prst="rect">
                <a:avLst/>
              </a:prstGeom>
              <a:blipFill>
                <a:blip r:embed="rId5"/>
                <a:stretch>
                  <a:fillRect l="-1026" r="-102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2DA48B-E3A6-5452-306E-72D4CECBA00B}"/>
                  </a:ext>
                </a:extLst>
              </p:cNvPr>
              <p:cNvSpPr txBox="1"/>
              <p:nvPr/>
            </p:nvSpPr>
            <p:spPr>
              <a:xfrm>
                <a:off x="449989" y="3872057"/>
                <a:ext cx="50298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0, 'mathAnswerShape': 1}">
                <a:extLst>
                  <a:ext uri="{FF2B5EF4-FFF2-40B4-BE49-F238E27FC236}">
                    <a16:creationId xmlns:a16="http://schemas.microsoft.com/office/drawing/2014/main" id="{C22DA48B-E3A6-5452-306E-72D4CECBA0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2057"/>
                <a:ext cx="5029898" cy="765061"/>
              </a:xfrm>
              <a:prstGeom prst="rect">
                <a:avLst/>
              </a:prstGeom>
              <a:blipFill>
                <a:blip r:embed="rId6"/>
                <a:stretch>
                  <a:fillRect l="-1939" r="-181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1B0CA00-B5C7-89C9-08BC-8D6820B3E45A}"/>
                  </a:ext>
                </a:extLst>
              </p:cNvPr>
              <p:cNvSpPr txBox="1"/>
              <p:nvPr/>
            </p:nvSpPr>
            <p:spPr>
              <a:xfrm>
                <a:off x="449989" y="4543506"/>
                <a:ext cx="4323905" cy="836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11B0CA00-B5C7-89C9-08BC-8D6820B3E4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3506"/>
                <a:ext cx="4323905" cy="836435"/>
              </a:xfrm>
              <a:prstGeom prst="rect">
                <a:avLst/>
              </a:prstGeom>
              <a:blipFill>
                <a:blip r:embed="rId7"/>
                <a:stretch>
                  <a:fillRect l="-2257" r="-2257" b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5" name="yt_shape_1145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54" name="yt_image_11454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57" name="yt_shape_11457"/>
              <p:cNvSpPr txBox="1"/>
              <p:nvPr/>
            </p:nvSpPr>
            <p:spPr>
              <a:xfrm>
                <a:off x="540000" y="1482165"/>
                <a:ext cx="10631372" cy="946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的平衡数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的平衡数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的平衡数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457" name="yt_shape_114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631372" cy="946798"/>
              </a:xfrm>
              <a:prstGeom prst="rect">
                <a:avLst/>
              </a:prstGeom>
              <a:blipFill>
                <a:blip r:embed="rId3"/>
                <a:stretch>
                  <a:fillRect l="-1778" t="-5161" r="-688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861EE3-BF73-FBBB-DC91-963BB0F9F3C9}"/>
              </a:ext>
            </a:extLst>
          </p:cNvPr>
          <p:cNvSpPr txBox="1"/>
          <p:nvPr/>
        </p:nvSpPr>
        <p:spPr>
          <a:xfrm>
            <a:off x="1973989" y="1910847"/>
            <a:ext cx="9420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F94CBE-932A-72F7-85F5-FB757199D19A}"/>
                  </a:ext>
                </a:extLst>
              </p:cNvPr>
              <p:cNvSpPr txBox="1"/>
              <p:nvPr/>
            </p:nvSpPr>
            <p:spPr>
              <a:xfrm>
                <a:off x="6857265" y="1910847"/>
                <a:ext cx="17105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28, 'hasSerialNum': 1}">
                <a:extLst>
                  <a:ext uri="{FF2B5EF4-FFF2-40B4-BE49-F238E27FC236}">
                    <a16:creationId xmlns:a16="http://schemas.microsoft.com/office/drawing/2014/main" id="{73F94CBE-932A-72F7-85F5-FB757199D1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265" y="1910847"/>
                <a:ext cx="1710563" cy="555765"/>
              </a:xfrm>
              <a:prstGeom prst="rect">
                <a:avLst/>
              </a:prstGeom>
              <a:blipFill>
                <a:blip r:embed="rId4"/>
                <a:stretch>
                  <a:fillRect l="-5714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BBCFFD6-D612-DC24-28CC-60326B248176}"/>
              </a:ext>
            </a:extLst>
          </p:cNvPr>
          <p:cNvCxnSpPr/>
          <p:nvPr/>
        </p:nvCxnSpPr>
        <p:spPr>
          <a:xfrm>
            <a:off x="6642477" y="2438856"/>
            <a:ext cx="18353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0" name="yt_shape_11460"/>
              <p:cNvSpPr txBox="1"/>
              <p:nvPr/>
            </p:nvSpPr>
            <p:spPr>
              <a:xfrm>
                <a:off x="540119" y="900000"/>
                <a:ext cx="11492915" cy="60639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d904"/>
                  </a:rPr>
                  <a:t>是否是关于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的平衡数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不是关于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的平衡数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60" name="yt_shape_11460" descr="{&quot;rangeId&quot;:29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6063904"/>
              </a:xfrm>
              <a:prstGeom prst="rect">
                <a:avLst/>
              </a:prstGeom>
              <a:blipFill>
                <a:blip r:embed="rId2"/>
                <a:stretch>
                  <a:fillRect l="-1645" t="-402" b="-2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8794B32-FF4F-E7BF-6552-6B5160C4662E}"/>
              </a:ext>
            </a:extLst>
          </p:cNvPr>
          <p:cNvSpPr txBox="1"/>
          <p:nvPr/>
        </p:nvSpPr>
        <p:spPr>
          <a:xfrm>
            <a:off x="450108" y="184900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5F68BD-BAAF-654E-8B1C-1BEB1BF3C4EE}"/>
                  </a:ext>
                </a:extLst>
              </p:cNvPr>
              <p:cNvSpPr txBox="1"/>
              <p:nvPr/>
            </p:nvSpPr>
            <p:spPr>
              <a:xfrm>
                <a:off x="450108" y="2324489"/>
                <a:ext cx="727830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9, 'NoSplit': 1}">
                <a:extLst>
                  <a:ext uri="{FF2B5EF4-FFF2-40B4-BE49-F238E27FC236}">
                    <a16:creationId xmlns:a16="http://schemas.microsoft.com/office/drawing/2014/main" id="{CC5F68BD-BAAF-654E-8B1C-1BEB1BF3C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24489"/>
                <a:ext cx="7278306" cy="613931"/>
              </a:xfrm>
              <a:prstGeom prst="rect">
                <a:avLst/>
              </a:prstGeom>
              <a:blipFill>
                <a:blip r:embed="rId3"/>
                <a:stretch>
                  <a:fillRect l="-1340" r="-117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9333549-7F0F-FF35-DBA1-E27049F150AF}"/>
                  </a:ext>
                </a:extLst>
              </p:cNvPr>
              <p:cNvSpPr txBox="1"/>
              <p:nvPr/>
            </p:nvSpPr>
            <p:spPr>
              <a:xfrm>
                <a:off x="450108" y="2844808"/>
                <a:ext cx="638282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9, 'NoSplit': 1}">
                <a:extLst>
                  <a:ext uri="{FF2B5EF4-FFF2-40B4-BE49-F238E27FC236}">
                    <a16:creationId xmlns:a16="http://schemas.microsoft.com/office/drawing/2014/main" id="{29333549-7F0F-FF35-DBA1-E27049F15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44808"/>
                <a:ext cx="6382829" cy="613931"/>
              </a:xfrm>
              <a:prstGeom prst="rect">
                <a:avLst/>
              </a:prstGeom>
              <a:blipFill>
                <a:blip r:embed="rId4"/>
                <a:stretch>
                  <a:fillRect l="-1528" r="-1337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AF18CC-230E-665A-BF93-1B46FD779A12}"/>
                  </a:ext>
                </a:extLst>
              </p:cNvPr>
              <p:cNvSpPr txBox="1"/>
              <p:nvPr/>
            </p:nvSpPr>
            <p:spPr>
              <a:xfrm>
                <a:off x="450108" y="3365127"/>
                <a:ext cx="505091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9, 'NoSplit': 1}">
                <a:extLst>
                  <a:ext uri="{FF2B5EF4-FFF2-40B4-BE49-F238E27FC236}">
                    <a16:creationId xmlns:a16="http://schemas.microsoft.com/office/drawing/2014/main" id="{D2AF18CC-230E-665A-BF93-1B46FD779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65127"/>
                <a:ext cx="5050917" cy="613931"/>
              </a:xfrm>
              <a:prstGeom prst="rect">
                <a:avLst/>
              </a:prstGeom>
              <a:blipFill>
                <a:blip r:embed="rId5"/>
                <a:stretch>
                  <a:fillRect l="-1932" r="-181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877B885-6D7C-7B75-4B67-F0767EAED425}"/>
                  </a:ext>
                </a:extLst>
              </p:cNvPr>
              <p:cNvSpPr txBox="1"/>
              <p:nvPr/>
            </p:nvSpPr>
            <p:spPr>
              <a:xfrm>
                <a:off x="450108" y="3885446"/>
                <a:ext cx="36728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9, 'NoSplit': 1}">
                <a:extLst>
                  <a:ext uri="{FF2B5EF4-FFF2-40B4-BE49-F238E27FC236}">
                    <a16:creationId xmlns:a16="http://schemas.microsoft.com/office/drawing/2014/main" id="{A877B885-6D7C-7B75-4B67-F0767EAED4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85446"/>
                <a:ext cx="3672840" cy="613931"/>
              </a:xfrm>
              <a:prstGeom prst="rect">
                <a:avLst/>
              </a:prstGeom>
              <a:blipFill>
                <a:blip r:embed="rId6"/>
                <a:stretch>
                  <a:fillRect l="-2658" r="-249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D6F2347-A692-4D98-39B0-1EA65D682010}"/>
                  </a:ext>
                </a:extLst>
              </p:cNvPr>
              <p:cNvSpPr txBox="1"/>
              <p:nvPr/>
            </p:nvSpPr>
            <p:spPr>
              <a:xfrm>
                <a:off x="450108" y="4405765"/>
                <a:ext cx="477615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9, 'NoSplit': 1}">
                <a:extLst>
                  <a:ext uri="{FF2B5EF4-FFF2-40B4-BE49-F238E27FC236}">
                    <a16:creationId xmlns:a16="http://schemas.microsoft.com/office/drawing/2014/main" id="{7D6F2347-A692-4D98-39B0-1EA65D682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05765"/>
                <a:ext cx="4776152" cy="613931"/>
              </a:xfrm>
              <a:prstGeom prst="rect">
                <a:avLst/>
              </a:prstGeom>
              <a:blipFill>
                <a:blip r:embed="rId7"/>
                <a:stretch>
                  <a:fillRect l="-2043" r="-191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2435A08-E642-D8B6-57C1-19AF159153E4}"/>
              </a:ext>
            </a:extLst>
          </p:cNvPr>
          <p:cNvSpPr txBox="1"/>
          <p:nvPr/>
        </p:nvSpPr>
        <p:spPr>
          <a:xfrm>
            <a:off x="450108" y="4926084"/>
            <a:ext cx="171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377DC3F-8E9D-3A2F-AEC1-46AD7CC52D62}"/>
                  </a:ext>
                </a:extLst>
              </p:cNvPr>
              <p:cNvSpPr txBox="1"/>
              <p:nvPr/>
            </p:nvSpPr>
            <p:spPr>
              <a:xfrm>
                <a:off x="450108" y="5401572"/>
                <a:ext cx="798950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9" name="文本框 8" descr="{'rangeId': 29, 'NoSplit': 1}">
                <a:extLst>
                  <a:ext uri="{FF2B5EF4-FFF2-40B4-BE49-F238E27FC236}">
                    <a16:creationId xmlns:a16="http://schemas.microsoft.com/office/drawing/2014/main" id="{2377DC3F-8E9D-3A2F-AEC1-46AD7CC52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01572"/>
                <a:ext cx="7989506" cy="613931"/>
              </a:xfrm>
              <a:prstGeom prst="rect">
                <a:avLst/>
              </a:prstGeom>
              <a:blipFill>
                <a:blip r:embed="rId8"/>
                <a:stretch>
                  <a:fillRect l="-1221" r="-106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824B578-D541-1C6E-7F3C-ADB86FC5C9C1}"/>
              </a:ext>
            </a:extLst>
          </p:cNvPr>
          <p:cNvSpPr txBox="1"/>
          <p:nvPr/>
        </p:nvSpPr>
        <p:spPr>
          <a:xfrm>
            <a:off x="450108" y="592189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0DF53AB-BED7-2CA3-F99E-0EA1EB3D7378}"/>
                  </a:ext>
                </a:extLst>
              </p:cNvPr>
              <p:cNvSpPr txBox="1"/>
              <p:nvPr/>
            </p:nvSpPr>
            <p:spPr>
              <a:xfrm>
                <a:off x="450108" y="6309320"/>
                <a:ext cx="6898640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不是关于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的平衡数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0DF53AB-BED7-2CA3-F99E-0EA1EB3D73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309320"/>
                <a:ext cx="6898640" cy="554686"/>
              </a:xfrm>
              <a:prstGeom prst="rect">
                <a:avLst/>
              </a:prstGeom>
              <a:blipFill>
                <a:blip r:embed="rId9"/>
                <a:stretch>
                  <a:fillRect l="-1413" t="-1099" r="-1237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5" name="yt_shape_11465"/>
          <p:cNvSpPr txBox="1"/>
          <p:nvPr/>
        </p:nvSpPr>
        <p:spPr>
          <a:xfrm>
            <a:off x="540000" y="900000"/>
            <a:ext cx="5468420" cy="7203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000" b="0" i="0" u="none" spc="-4000">
                <a:solidFill>
                  <a:srgbClr val="1EE3CF"/>
                </a:solidFill>
                <a:effectLst/>
                <a:latin typeface="Times New Roman" pitchFamily="40"/>
                <a:ea typeface="宋体" pitchFamily="40"/>
              </a:rPr>
              <a:t> </a:t>
            </a:r>
            <a:r>
              <a:rPr lang="en-US" altLang="zh-CN" sz="4000" b="0" i="0" u="none" spc="41642">
                <a:solidFill>
                  <a:srgbClr val="1EE3CF"/>
                </a:solidFill>
                <a:effectLst/>
                <a:latin typeface="Times New Roman" pitchFamily="40"/>
                <a:ea typeface="宋体" pitchFamily="40"/>
              </a:rPr>
              <a:t> </a:t>
            </a:r>
          </a:p>
        </p:txBody>
      </p:sp>
      <p:pic>
        <p:nvPicPr>
          <p:cNvPr id="11464" name="yt_image_1146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80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7" name="yt_shape_11467"/>
          <p:cNvSpPr txBox="1"/>
          <p:nvPr/>
        </p:nvSpPr>
        <p:spPr>
          <a:xfrm>
            <a:off x="540000" y="1752102"/>
            <a:ext cx="1022508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二次根式的乘除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从左向右依次计算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根式的系数与被开方数分开乘除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有理数的运算法则、运算律、公式仍然适用无理数运算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最后运算结果一定要化成最简二次根式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4" name="yt_shape_1135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53" name="yt_image_11353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6" name="yt_shape_11356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二次根式的乘除运算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57" name="yt_shape_11357"/>
              <p:cNvSpPr txBox="1"/>
              <p:nvPr/>
            </p:nvSpPr>
            <p:spPr>
              <a:xfrm>
                <a:off x="540000" y="1971599"/>
                <a:ext cx="526932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357" name="yt_shape_1135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5269328" cy="466666"/>
              </a:xfrm>
              <a:prstGeom prst="rect">
                <a:avLst/>
              </a:prstGeom>
              <a:blipFill>
                <a:blip r:embed="rId3"/>
                <a:stretch>
                  <a:fillRect l="-3588" t="-3896" r="-254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59" name="yt_table_11359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8573588"/>
                  </p:ext>
                </p:extLst>
              </p:nvPr>
            </p:nvGraphicFramePr>
            <p:xfrm>
              <a:off x="540056" y="2489053"/>
              <a:ext cx="8810372" cy="52178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  <a:gridCol w="1620965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359" name="yt_table_11359" descr="{&quot;rangeId&quot;:5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8573588"/>
                  </p:ext>
                </p:extLst>
              </p:nvPr>
            </p:nvGraphicFramePr>
            <p:xfrm>
              <a:off x="540056" y="2489053"/>
              <a:ext cx="8810372" cy="462153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  <a:gridCol w="1620965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3654" t="-6494" r="-16394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3654" t="-6494" r="-6394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43609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60" name="yt_shape_11360"/>
              <p:cNvSpPr txBox="1"/>
              <p:nvPr/>
            </p:nvSpPr>
            <p:spPr>
              <a:xfrm>
                <a:off x="540000" y="3001892"/>
                <a:ext cx="528375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360" name="yt_shape_1136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01892"/>
                <a:ext cx="5283754" cy="465577"/>
              </a:xfrm>
              <a:prstGeom prst="rect">
                <a:avLst/>
              </a:prstGeom>
              <a:blipFill>
                <a:blip r:embed="rId5"/>
                <a:stretch>
                  <a:fillRect l="-3580" t="-3896" r="-242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62" name="yt_table_11362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1137279"/>
                  </p:ext>
                </p:extLst>
              </p:nvPr>
            </p:nvGraphicFramePr>
            <p:xfrm>
              <a:off x="540056" y="3518257"/>
              <a:ext cx="8581772" cy="52178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362" name="yt_table_11362" descr="{&quot;rangeId&quot;:6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1137279"/>
                  </p:ext>
                </p:extLst>
              </p:nvPr>
            </p:nvGraphicFramePr>
            <p:xfrm>
              <a:off x="540056" y="3518257"/>
              <a:ext cx="8581772" cy="462153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2535682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83654" t="-6579" r="-155048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515284" t="-6579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6043691045" title="H_26.259764">
            <a:extLst>
              <a:ext uri="{FF2B5EF4-FFF2-40B4-BE49-F238E27FC236}">
                <a16:creationId xmlns:a16="http://schemas.microsoft.com/office/drawing/2014/main" id="{E6C2E37E-E214-E65E-C53A-7257E01DAA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86EDBF-AA88-E6D2-3349-68AAB797F448}"/>
              </a:ext>
            </a:extLst>
          </p:cNvPr>
          <p:cNvSpPr txBox="1"/>
          <p:nvPr/>
        </p:nvSpPr>
        <p:spPr>
          <a:xfrm>
            <a:off x="4838093" y="1924793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410F41-7964-02E9-5B0E-3C8072654187}"/>
              </a:ext>
            </a:extLst>
          </p:cNvPr>
          <p:cNvSpPr txBox="1"/>
          <p:nvPr/>
        </p:nvSpPr>
        <p:spPr>
          <a:xfrm>
            <a:off x="4869843" y="2955086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63" name="yt_shape_11363"/>
              <p:cNvSpPr txBox="1"/>
              <p:nvPr/>
            </p:nvSpPr>
            <p:spPr>
              <a:xfrm>
                <a:off x="540000" y="900000"/>
                <a:ext cx="2769989" cy="30081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63" name="yt_shape_11363" descr="{&quot;rangeId&quot;:3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769989" cy="3008196"/>
              </a:xfrm>
              <a:prstGeom prst="rect">
                <a:avLst/>
              </a:prstGeom>
              <a:blipFill>
                <a:blip r:embed="rId2"/>
                <a:stretch>
                  <a:fillRect l="-6828" t="-1826" r="-2643" b="-5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12B47F-E25E-4551-F010-7DD87DC042C0}"/>
                  </a:ext>
                </a:extLst>
              </p:cNvPr>
              <p:cNvSpPr txBox="1"/>
              <p:nvPr/>
            </p:nvSpPr>
            <p:spPr>
              <a:xfrm>
                <a:off x="449989" y="2030357"/>
                <a:ext cx="2748789" cy="7963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0, 'hasSerialNum': 1}">
                <a:extLst>
                  <a:ext uri="{FF2B5EF4-FFF2-40B4-BE49-F238E27FC236}">
                    <a16:creationId xmlns:a16="http://schemas.microsoft.com/office/drawing/2014/main" id="{C612B47F-E25E-4551-F010-7DD87DC04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0357"/>
                <a:ext cx="2748789" cy="796303"/>
              </a:xfrm>
              <a:prstGeom prst="rect">
                <a:avLst/>
              </a:prstGeom>
              <a:blipFill>
                <a:blip r:embed="rId3"/>
                <a:stretch>
                  <a:fillRect l="-3548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535F8D-FB96-A05F-EF70-8348697A1AA4}"/>
                  </a:ext>
                </a:extLst>
              </p:cNvPr>
              <p:cNvSpPr txBox="1"/>
              <p:nvPr/>
            </p:nvSpPr>
            <p:spPr>
              <a:xfrm>
                <a:off x="1703512" y="2733048"/>
                <a:ext cx="7087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535F8D-FB96-A05F-EF70-8348697A1A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733048"/>
                <a:ext cx="708724" cy="768490"/>
              </a:xfrm>
              <a:prstGeom prst="rect">
                <a:avLst/>
              </a:prstGeom>
              <a:blipFill>
                <a:blip r:embed="rId4"/>
                <a:stretch>
                  <a:fillRect l="-12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801EA51-C4FB-ABA8-4BC5-609B887D6EDC}"/>
              </a:ext>
            </a:extLst>
          </p:cNvPr>
          <p:cNvSpPr txBox="1"/>
          <p:nvPr/>
        </p:nvSpPr>
        <p:spPr>
          <a:xfrm>
            <a:off x="1703512" y="3407926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　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368"/>
              <p:cNvSpPr txBox="1"/>
              <p:nvPr/>
            </p:nvSpPr>
            <p:spPr>
              <a:xfrm>
                <a:off x="5442457" y="1211173"/>
                <a:ext cx="2895729" cy="35737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6" name="yt_shape_113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2457" y="1211173"/>
                <a:ext cx="2895729" cy="3573735"/>
              </a:xfrm>
              <a:prstGeom prst="rect">
                <a:avLst/>
              </a:prstGeom>
              <a:blipFill>
                <a:blip r:embed="rId5"/>
                <a:stretch>
                  <a:fillRect l="-6526" b="-1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0D73CE7-8927-2C3C-CAEF-1928D5C69845}"/>
                  </a:ext>
                </a:extLst>
              </p:cNvPr>
              <p:cNvSpPr txBox="1"/>
              <p:nvPr/>
            </p:nvSpPr>
            <p:spPr>
              <a:xfrm>
                <a:off x="5352446" y="2131917"/>
                <a:ext cx="3047810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0D73CE7-8927-2C3C-CAEF-1928D5C698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446" y="2131917"/>
                <a:ext cx="3047810" cy="1061161"/>
              </a:xfrm>
              <a:prstGeom prst="rect">
                <a:avLst/>
              </a:prstGeom>
              <a:blipFill>
                <a:blip r:embed="rId6"/>
                <a:stretch>
                  <a:fillRect l="-3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5E35CA-3962-CC3C-5177-ED684144028E}"/>
                  </a:ext>
                </a:extLst>
              </p:cNvPr>
              <p:cNvSpPr txBox="1"/>
              <p:nvPr/>
            </p:nvSpPr>
            <p:spPr>
              <a:xfrm>
                <a:off x="6549174" y="3099466"/>
                <a:ext cx="1347026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5E35CA-3962-CC3C-5177-ED68414402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9174" y="3099466"/>
                <a:ext cx="1347026" cy="1061162"/>
              </a:xfrm>
              <a:prstGeom prst="rect">
                <a:avLst/>
              </a:prstGeom>
              <a:blipFill>
                <a:blip r:embed="rId7"/>
                <a:stretch>
                  <a:fillRect l="-6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50B8CDD-687D-AC49-76BE-BE476B3AB250}"/>
                  </a:ext>
                </a:extLst>
              </p:cNvPr>
              <p:cNvSpPr txBox="1"/>
              <p:nvPr/>
            </p:nvSpPr>
            <p:spPr>
              <a:xfrm>
                <a:off x="6549174" y="4067016"/>
                <a:ext cx="7087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50B8CDD-687D-AC49-76BE-BE476B3AB2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9174" y="4067016"/>
                <a:ext cx="708724" cy="730136"/>
              </a:xfrm>
              <a:prstGeom prst="rect">
                <a:avLst/>
              </a:prstGeom>
              <a:blipFill>
                <a:blip r:embed="rId8"/>
                <a:stretch>
                  <a:fillRect l="-12821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2" name="yt_shape_11372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二次根式的加减运算</a:t>
            </a:r>
          </a:p>
        </p:txBody>
      </p:sp>
      <p:sp>
        <p:nvSpPr>
          <p:cNvPr id="11373" name="yt_shape_11373"/>
          <p:cNvSpPr txBox="1"/>
          <p:nvPr/>
        </p:nvSpPr>
        <p:spPr>
          <a:xfrm>
            <a:off x="540000" y="1389434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74" name="yt_table_11374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0683095"/>
                  </p:ext>
                </p:extLst>
              </p:nvPr>
            </p:nvGraphicFramePr>
            <p:xfrm>
              <a:off x="540056" y="1868737"/>
              <a:ext cx="7019418" cy="1046862"/>
            </p:xfrm>
            <a:graphic>
              <a:graphicData uri="http://schemas.openxmlformats.org/drawingml/2006/table">
                <a:tbl>
                  <a:tblPr/>
                  <a:tblGrid>
                    <a:gridCol w="3861499">
                      <a:extLst>
                        <a:ext uri="{9D8B030D-6E8A-4147-A177-3AD203B41FA5}">
                          <a16:colId xmlns:a16="http://schemas.microsoft.com/office/drawing/2014/main" val="10219"/>
                        </a:ext>
                      </a:extLst>
                    </a:gridCol>
                    <a:gridCol w="3157919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374" name="yt_table_11374" descr="{&quot;rangeId&quot;:9,&quot;type&quot;:&quot;Option&quot;}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0683095"/>
                  </p:ext>
                </p:extLst>
              </p:nvPr>
            </p:nvGraphicFramePr>
            <p:xfrm>
              <a:off x="540056" y="1868737"/>
              <a:ext cx="7019418" cy="926783"/>
            </p:xfrm>
            <a:graphic>
              <a:graphicData uri="http://schemas.openxmlformats.org/drawingml/2006/table">
                <a:tbl>
                  <a:tblPr/>
                  <a:tblGrid>
                    <a:gridCol w="3861499">
                      <a:extLst>
                        <a:ext uri="{9D8B030D-6E8A-4147-A177-3AD203B41FA5}">
                          <a16:colId xmlns:a16="http://schemas.microsoft.com/office/drawing/2014/main" val="10219"/>
                        </a:ext>
                      </a:extLst>
                    </a:gridCol>
                    <a:gridCol w="3157919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81861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158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263" r="-81861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158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75" name="yt_shape_11375"/>
              <p:cNvSpPr txBox="1"/>
              <p:nvPr/>
            </p:nvSpPr>
            <p:spPr>
              <a:xfrm>
                <a:off x="540000" y="2846103"/>
                <a:ext cx="6559873" cy="9553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杭州市中考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1375" name="yt_shape_113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6103"/>
                <a:ext cx="6559873" cy="955390"/>
              </a:xfrm>
              <a:prstGeom prst="rect">
                <a:avLst/>
              </a:prstGeom>
              <a:blipFill>
                <a:blip r:embed="rId3"/>
                <a:stretch>
                  <a:fillRect l="-2881" t="-2548" r="-16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91115" title="H_26.259764">
            <a:extLst>
              <a:ext uri="{FF2B5EF4-FFF2-40B4-BE49-F238E27FC236}">
                <a16:creationId xmlns:a16="http://schemas.microsoft.com/office/drawing/2014/main" id="{21DDB735-2BDB-7927-DADA-1535349C3E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A32A46-F373-C1F2-6EBD-C7BF3EEF8A7D}"/>
              </a:ext>
            </a:extLst>
          </p:cNvPr>
          <p:cNvSpPr txBox="1"/>
          <p:nvPr/>
        </p:nvSpPr>
        <p:spPr>
          <a:xfrm>
            <a:off x="4488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BE471C-29CF-5D4D-9BC0-8207722C4582}"/>
                  </a:ext>
                </a:extLst>
              </p:cNvPr>
              <p:cNvSpPr txBox="1"/>
              <p:nvPr/>
            </p:nvSpPr>
            <p:spPr>
              <a:xfrm>
                <a:off x="5720743" y="2799297"/>
                <a:ext cx="12533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40BE471C-29CF-5D4D-9BC0-8207722C4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0743" y="2799297"/>
                <a:ext cx="1253364" cy="615392"/>
              </a:xfrm>
              <a:prstGeom prst="rect">
                <a:avLst/>
              </a:prstGeom>
              <a:blipFill>
                <a:blip r:embed="rId5"/>
                <a:stretch>
                  <a:fillRect l="-7282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DE56E69-5E9E-54E2-7A9B-08084B68B698}"/>
              </a:ext>
            </a:extLst>
          </p:cNvPr>
          <p:cNvCxnSpPr/>
          <p:nvPr/>
        </p:nvCxnSpPr>
        <p:spPr>
          <a:xfrm>
            <a:off x="5505954" y="3386933"/>
            <a:ext cx="13781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78" name="yt_shape_11378"/>
              <p:cNvSpPr txBox="1"/>
              <p:nvPr/>
            </p:nvSpPr>
            <p:spPr>
              <a:xfrm>
                <a:off x="540000" y="900000"/>
                <a:ext cx="279910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378" name="yt_shape_113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799100" cy="466666"/>
              </a:xfrm>
              <a:prstGeom prst="rect">
                <a:avLst/>
              </a:prstGeom>
              <a:blipFill>
                <a:blip r:embed="rId2"/>
                <a:stretch>
                  <a:fillRect l="-6754" t="-11842" r="-5447" b="-142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80" name="yt_shape_11380"/>
              <p:cNvSpPr txBox="1"/>
              <p:nvPr/>
            </p:nvSpPr>
            <p:spPr>
              <a:xfrm>
                <a:off x="540000" y="1772816"/>
                <a:ext cx="392498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380" name="yt_shape_113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3924985" cy="466666"/>
              </a:xfrm>
              <a:prstGeom prst="rect">
                <a:avLst/>
              </a:prstGeom>
              <a:blipFill>
                <a:blip r:embed="rId3"/>
                <a:stretch>
                  <a:fillRect t="-52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82" name="yt_shape_11382"/>
              <p:cNvSpPr txBox="1"/>
              <p:nvPr/>
            </p:nvSpPr>
            <p:spPr>
              <a:xfrm>
                <a:off x="540000" y="2290270"/>
                <a:ext cx="2633991" cy="19743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382" name="yt_shape_113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90270"/>
                <a:ext cx="2633991" cy="1974387"/>
              </a:xfrm>
              <a:prstGeom prst="rect">
                <a:avLst/>
              </a:prstGeom>
              <a:blipFill>
                <a:blip r:embed="rId4"/>
                <a:stretch>
                  <a:fillRect l="-7176" t="-1235" r="-6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88" name="yt_shape_11388"/>
              <p:cNvSpPr txBox="1"/>
              <p:nvPr/>
            </p:nvSpPr>
            <p:spPr>
              <a:xfrm>
                <a:off x="540000" y="4296603"/>
                <a:ext cx="405001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388" name="yt_shape_113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96603"/>
                <a:ext cx="4050019" cy="920637"/>
              </a:xfrm>
              <a:prstGeom prst="rect">
                <a:avLst/>
              </a:prstGeom>
              <a:blipFill>
                <a:blip r:embed="rId5"/>
                <a:stretch>
                  <a:fillRect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90" name="yt_shape_11390"/>
              <p:cNvSpPr txBox="1"/>
              <p:nvPr/>
            </p:nvSpPr>
            <p:spPr>
              <a:xfrm>
                <a:off x="540000" y="5268028"/>
                <a:ext cx="1859740" cy="987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390" name="yt_shape_113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68028"/>
                <a:ext cx="1859740" cy="987835"/>
              </a:xfrm>
              <a:prstGeom prst="rect">
                <a:avLst/>
              </a:prstGeom>
              <a:blipFill>
                <a:blip r:embed="rId6"/>
                <a:stretch>
                  <a:fillRect l="-10164" t="-1852" b="-16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AD7D9B-1290-B5B4-9A2B-DE526EB046B2}"/>
                  </a:ext>
                </a:extLst>
              </p:cNvPr>
              <p:cNvSpPr txBox="1"/>
              <p:nvPr/>
            </p:nvSpPr>
            <p:spPr>
              <a:xfrm>
                <a:off x="1919536" y="2243464"/>
                <a:ext cx="21742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AD7D9B-1290-B5B4-9A2B-DE526EB046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536" y="2243464"/>
                <a:ext cx="2174241" cy="615392"/>
              </a:xfrm>
              <a:prstGeom prst="rect">
                <a:avLst/>
              </a:prstGeom>
              <a:blipFill>
                <a:blip r:embed="rId7"/>
                <a:stretch>
                  <a:fillRect l="-448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41D4BE-DEFE-F194-3A61-8B15EAE43707}"/>
                  </a:ext>
                </a:extLst>
              </p:cNvPr>
              <p:cNvSpPr txBox="1"/>
              <p:nvPr/>
            </p:nvSpPr>
            <p:spPr>
              <a:xfrm>
                <a:off x="1919536" y="2765244"/>
                <a:ext cx="11009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41D4BE-DEFE-F194-3A61-8B15EAE437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536" y="2765244"/>
                <a:ext cx="1100964" cy="615391"/>
              </a:xfrm>
              <a:prstGeom prst="rect">
                <a:avLst/>
              </a:prstGeom>
              <a:blipFill>
                <a:blip r:embed="rId8"/>
                <a:stretch>
                  <a:fillRect l="-888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53B8080-553A-2462-765C-6A2947F2E4CF}"/>
                  </a:ext>
                </a:extLst>
              </p:cNvPr>
              <p:cNvSpPr txBox="1"/>
              <p:nvPr/>
            </p:nvSpPr>
            <p:spPr>
              <a:xfrm>
                <a:off x="1919536" y="5221222"/>
                <a:ext cx="20218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53B8080-553A-2462-765C-6A2947F2E4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536" y="5221222"/>
                <a:ext cx="2021841" cy="613931"/>
              </a:xfrm>
              <a:prstGeom prst="rect">
                <a:avLst/>
              </a:prstGeom>
              <a:blipFill>
                <a:blip r:embed="rId9"/>
                <a:stretch>
                  <a:fillRect l="-4819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2876D5-DABA-6A82-EB7D-133D2F3CC36C}"/>
                  </a:ext>
                </a:extLst>
              </p:cNvPr>
              <p:cNvSpPr txBox="1"/>
              <p:nvPr/>
            </p:nvSpPr>
            <p:spPr>
              <a:xfrm>
                <a:off x="1919536" y="5741541"/>
                <a:ext cx="1253364" cy="551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2876D5-DABA-6A82-EB7D-133D2F3CC3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536" y="5741541"/>
                <a:ext cx="1253364" cy="551574"/>
              </a:xfrm>
              <a:prstGeom prst="rect">
                <a:avLst/>
              </a:prstGeom>
              <a:blipFill>
                <a:blip r:embed="rId10"/>
                <a:stretch>
                  <a:fillRect l="-7805" t="-1111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80" grpId="0" build="allAtOnce"/>
      <p:bldP spid="11388" grpId="0" build="allAtOnce"/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94" name="yt_shape_11394"/>
              <p:cNvSpPr txBox="1"/>
              <p:nvPr/>
            </p:nvSpPr>
            <p:spPr>
              <a:xfrm>
                <a:off x="540000" y="900000"/>
                <a:ext cx="4950586" cy="15295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94" name="yt_shape_11394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50586" cy="1529586"/>
              </a:xfrm>
              <a:prstGeom prst="rect">
                <a:avLst/>
              </a:prstGeom>
              <a:blipFill>
                <a:blip r:embed="rId2"/>
                <a:stretch>
                  <a:fillRect l="-3818" t="-1195" b="-11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E4F29B4-4509-7EAE-5CD5-BB0FD0E80C62}"/>
                  </a:ext>
                </a:extLst>
              </p:cNvPr>
              <p:cNvSpPr txBox="1"/>
              <p:nvPr/>
            </p:nvSpPr>
            <p:spPr>
              <a:xfrm>
                <a:off x="449989" y="1378276"/>
                <a:ext cx="508279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0E4F29B4-4509-7EAE-5CD5-BB0FD0E80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8276"/>
                <a:ext cx="5082794" cy="618693"/>
              </a:xfrm>
              <a:prstGeom prst="rect">
                <a:avLst/>
              </a:prstGeom>
              <a:blipFill>
                <a:blip r:embed="rId3"/>
                <a:stretch>
                  <a:fillRect l="-1918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6EF2D8-7B76-3B58-2123-37683C5F3C79}"/>
                  </a:ext>
                </a:extLst>
              </p:cNvPr>
              <p:cNvSpPr txBox="1"/>
              <p:nvPr/>
            </p:nvSpPr>
            <p:spPr>
              <a:xfrm>
                <a:off x="1706279" y="1903357"/>
                <a:ext cx="186944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6EF2D8-7B76-3B58-2123-37683C5F3C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279" y="1903357"/>
                <a:ext cx="1869441" cy="558242"/>
              </a:xfrm>
              <a:prstGeom prst="rect">
                <a:avLst/>
              </a:prstGeom>
              <a:blipFill>
                <a:blip r:embed="rId4"/>
                <a:stretch>
                  <a:fillRect l="-5212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8" name="yt_shape_11398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二次根式的计算与乘法公式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99" name="yt_shape_11399"/>
              <p:cNvSpPr txBox="1"/>
              <p:nvPr/>
            </p:nvSpPr>
            <p:spPr>
              <a:xfrm>
                <a:off x="540000" y="1389434"/>
                <a:ext cx="9028625" cy="3532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天津市中考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……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请根据上述规律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99" name="yt_shape_113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028625" cy="3532955"/>
              </a:xfrm>
              <a:prstGeom prst="rect">
                <a:avLst/>
              </a:prstGeom>
              <a:blipFill>
                <a:blip r:embed="rId2"/>
                <a:stretch>
                  <a:fillRect l="-2093" t="-691" r="-945" b="-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91192" title="H_26.259764">
            <a:extLst>
              <a:ext uri="{FF2B5EF4-FFF2-40B4-BE49-F238E27FC236}">
                <a16:creationId xmlns:a16="http://schemas.microsoft.com/office/drawing/2014/main" id="{F42C4565-D1E9-4D85-BB82-FFA3FD4AF8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72877A-BA89-9F6F-32DF-D747DCE49798}"/>
              </a:ext>
            </a:extLst>
          </p:cNvPr>
          <p:cNvSpPr txBox="1"/>
          <p:nvPr/>
        </p:nvSpPr>
        <p:spPr>
          <a:xfrm>
            <a:off x="8781697" y="1342628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F43CEE-A442-33FB-38A7-F98E5A93C0EF}"/>
                  </a:ext>
                </a:extLst>
              </p:cNvPr>
              <p:cNvSpPr txBox="1"/>
              <p:nvPr/>
            </p:nvSpPr>
            <p:spPr>
              <a:xfrm>
                <a:off x="5174389" y="4298312"/>
                <a:ext cx="4126992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2, 'hasSerialNum': 1, 'mathAnswerShape': 1}">
                <a:extLst>
                  <a:ext uri="{FF2B5EF4-FFF2-40B4-BE49-F238E27FC236}">
                    <a16:creationId xmlns:a16="http://schemas.microsoft.com/office/drawing/2014/main" id="{F7F43CEE-A442-33FB-38A7-F98E5A93C0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4389" y="4298312"/>
                <a:ext cx="4126992" cy="555765"/>
              </a:xfrm>
              <a:prstGeom prst="rect">
                <a:avLst/>
              </a:prstGeom>
              <a:blipFill>
                <a:blip r:embed="rId4"/>
                <a:stretch>
                  <a:fillRect l="-236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11" name="yt_shape_11411"/>
              <p:cNvSpPr txBox="1"/>
              <p:nvPr/>
            </p:nvSpPr>
            <p:spPr>
              <a:xfrm>
                <a:off x="540000" y="900000"/>
                <a:ext cx="6605463" cy="44988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11" name="yt_shape_11411" descr="{&quot;rangeId&quot;:1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05463" cy="4498860"/>
              </a:xfrm>
              <a:prstGeom prst="rect">
                <a:avLst/>
              </a:prstGeom>
              <a:blipFill>
                <a:blip r:embed="rId2"/>
                <a:stretch>
                  <a:fillRect l="-2862" t="-1220" b="-3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E4F01FE-96F7-C9DE-F119-482B74D55918}"/>
                  </a:ext>
                </a:extLst>
              </p:cNvPr>
              <p:cNvSpPr txBox="1"/>
              <p:nvPr/>
            </p:nvSpPr>
            <p:spPr>
              <a:xfrm>
                <a:off x="449989" y="1849001"/>
                <a:ext cx="35901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3, 'hasSerialNum': 1, 'pageBreak': True}">
                <a:extLst>
                  <a:ext uri="{FF2B5EF4-FFF2-40B4-BE49-F238E27FC236}">
                    <a16:creationId xmlns:a16="http://schemas.microsoft.com/office/drawing/2014/main" id="{3E4F01FE-96F7-C9DE-F119-482B74D559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9001"/>
                <a:ext cx="3590163" cy="613931"/>
              </a:xfrm>
              <a:prstGeom prst="rect">
                <a:avLst/>
              </a:prstGeom>
              <a:blipFill>
                <a:blip r:embed="rId3"/>
                <a:stretch>
                  <a:fillRect l="-2716" r="-101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FE1A7EA-288A-0365-9421-8F7A1E221E49}"/>
              </a:ext>
            </a:extLst>
          </p:cNvPr>
          <p:cNvSpPr txBox="1"/>
          <p:nvPr/>
        </p:nvSpPr>
        <p:spPr>
          <a:xfrm>
            <a:off x="1631504" y="236932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199298-51E6-0744-AF31-D9EFD9EF6EC7}"/>
              </a:ext>
            </a:extLst>
          </p:cNvPr>
          <p:cNvSpPr txBox="1"/>
          <p:nvPr/>
        </p:nvSpPr>
        <p:spPr>
          <a:xfrm>
            <a:off x="1631504" y="284480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CA24F5-09B1-DDCC-144E-78C93F5C72AA}"/>
                  </a:ext>
                </a:extLst>
              </p:cNvPr>
              <p:cNvSpPr txBox="1"/>
              <p:nvPr/>
            </p:nvSpPr>
            <p:spPr>
              <a:xfrm>
                <a:off x="449989" y="3842076"/>
                <a:ext cx="6721666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3, 'hasSerialNum': 1, 'pageBreak': True}">
                <a:extLst>
                  <a:ext uri="{FF2B5EF4-FFF2-40B4-BE49-F238E27FC236}">
                    <a16:creationId xmlns:a16="http://schemas.microsoft.com/office/drawing/2014/main" id="{BCCA24F5-09B1-DDCC-144E-78C93F5C72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2076"/>
                <a:ext cx="6721666" cy="615391"/>
              </a:xfrm>
              <a:prstGeom prst="rect">
                <a:avLst/>
              </a:prstGeom>
              <a:blipFill>
                <a:blip r:embed="rId4"/>
                <a:stretch>
                  <a:fillRect l="-145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E210FD5-34B0-CD21-A3D3-897CBCB21990}"/>
                  </a:ext>
                </a:extLst>
              </p:cNvPr>
              <p:cNvSpPr txBox="1"/>
              <p:nvPr/>
            </p:nvSpPr>
            <p:spPr>
              <a:xfrm>
                <a:off x="1631504" y="4363855"/>
                <a:ext cx="29362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E210FD5-34B0-CD21-A3D3-897CBCB219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363855"/>
                <a:ext cx="2936241" cy="613931"/>
              </a:xfrm>
              <a:prstGeom prst="rect">
                <a:avLst/>
              </a:prstGeom>
              <a:blipFill>
                <a:blip r:embed="rId5"/>
                <a:stretch>
                  <a:fillRect l="-332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C33D221-760B-CE6B-86D7-AE8AE64C6A32}"/>
              </a:ext>
            </a:extLst>
          </p:cNvPr>
          <p:cNvSpPr txBox="1"/>
          <p:nvPr/>
        </p:nvSpPr>
        <p:spPr>
          <a:xfrm>
            <a:off x="1631504" y="488417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0" name="yt_shape_11420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忽视计算顺序而出错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21" name="yt_shape_11421"/>
              <p:cNvSpPr txBox="1"/>
              <p:nvPr/>
            </p:nvSpPr>
            <p:spPr>
              <a:xfrm>
                <a:off x="540000" y="1389434"/>
                <a:ext cx="5535361" cy="708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所得的结果是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21" name="yt_shape_114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5535361" cy="708527"/>
              </a:xfrm>
              <a:prstGeom prst="rect">
                <a:avLst/>
              </a:prstGeom>
              <a:blipFill>
                <a:blip r:embed="rId2"/>
                <a:stretch>
                  <a:fillRect l="-3414" r="-2313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91256" title="H_26.259764">
            <a:extLst>
              <a:ext uri="{FF2B5EF4-FFF2-40B4-BE49-F238E27FC236}">
                <a16:creationId xmlns:a16="http://schemas.microsoft.com/office/drawing/2014/main" id="{8D4D8DC1-83E3-9A43-1E0E-A7C4D6A982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86A1CF-066E-3DA8-DCCC-54A712166B11}"/>
              </a:ext>
            </a:extLst>
          </p:cNvPr>
          <p:cNvSpPr txBox="1"/>
          <p:nvPr/>
        </p:nvSpPr>
        <p:spPr>
          <a:xfrm>
            <a:off x="5322217" y="1342628"/>
            <a:ext cx="637286" cy="7952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598</Words>
  <Application>Microsoft Office PowerPoint</Application>
  <PresentationFormat>宽屏</PresentationFormat>
  <Paragraphs>167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,isEnd</vt:lpstr>
      <vt:lpstr>_⨹_1_6ea94,isEnd</vt:lpstr>
      <vt:lpstr>_⨹_1_abbb1</vt:lpstr>
      <vt:lpstr>_⨹_1_dc102</vt:lpstr>
      <vt:lpstr>_⨹_1_dc6da,isEnd</vt:lpstr>
      <vt:lpstr>_⨹_5_fd904</vt:lpstr>
      <vt:lpstr>Finished</vt:lpstr>
      <vt:lpstr>IsAddLine</vt:lpstr>
      <vt:lpstr>W:6.005039,H:37.44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14</cp:revision>
  <dcterms:created xsi:type="dcterms:W3CDTF">2024-05-18T14:44:41Z</dcterms:created>
  <dcterms:modified xsi:type="dcterms:W3CDTF">2024-05-22T06:37:27Z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