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10" r:id="rId5"/>
    <p:sldId id="312" r:id="rId6"/>
    <p:sldId id="315" r:id="rId7"/>
    <p:sldId id="330" r:id="rId8"/>
    <p:sldId id="317" r:id="rId9"/>
    <p:sldId id="319" r:id="rId10"/>
    <p:sldId id="321" r:id="rId11"/>
    <p:sldId id="325" r:id="rId12"/>
    <p:sldId id="327" r:id="rId13"/>
    <p:sldId id="331" r:id="rId14"/>
    <p:sldId id="332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2" name="yt_image_1258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4" name="yt_shape_1258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一次函数的概念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间的对应关系可以表示成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特别地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422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B8101B-286E-0C14-EC2E-DC9CE648EE26}"/>
              </a:ext>
            </a:extLst>
          </p:cNvPr>
          <p:cNvSpPr txBox="1"/>
          <p:nvPr/>
        </p:nvSpPr>
        <p:spPr>
          <a:xfrm>
            <a:off x="9492507" y="140761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F976EA-A5A3-8D40-B527-D40902DBBB06}"/>
              </a:ext>
            </a:extLst>
          </p:cNvPr>
          <p:cNvSpPr txBox="1"/>
          <p:nvPr/>
        </p:nvSpPr>
        <p:spPr>
          <a:xfrm>
            <a:off x="9895732" y="1910847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1" name="yt_shape_12631"/>
          <p:cNvSpPr txBox="1"/>
          <p:nvPr/>
        </p:nvSpPr>
        <p:spPr>
          <a:xfrm>
            <a:off x="540000" y="620688"/>
            <a:ext cx="1079462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中国石化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推出促销活动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一张加油卡的面值是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a8987,isEnd"/>
              </a:rPr>
              <a:t>打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九折出售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使用这张加油卡加油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每一升油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油的单价降低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7_6860d,isEnd"/>
              </a:rPr>
              <a:t>假设这张加油卡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的面值能够一次性全部用完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他实际花了多少钱购买加油卡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实际花了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元购买加油卡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减价后每升油的单价为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原价为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油的原价是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优惠后油的单价比原价便宜多少元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优惠后油的单价比原价便宜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092942-5644-DA39-DCCE-6F6B979FCC40}"/>
              </a:ext>
            </a:extLst>
          </p:cNvPr>
          <p:cNvSpPr txBox="1"/>
          <p:nvPr/>
        </p:nvSpPr>
        <p:spPr>
          <a:xfrm>
            <a:off x="449989" y="2357600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2FB3C5-AE3E-F239-DE19-98D045FED758}"/>
              </a:ext>
            </a:extLst>
          </p:cNvPr>
          <p:cNvSpPr txBox="1"/>
          <p:nvPr/>
        </p:nvSpPr>
        <p:spPr>
          <a:xfrm>
            <a:off x="449989" y="283308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实际花了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元购买加油卡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450481-54AF-F34A-EF27-B8892E8D06B5}"/>
              </a:ext>
            </a:extLst>
          </p:cNvPr>
          <p:cNvSpPr txBox="1"/>
          <p:nvPr/>
        </p:nvSpPr>
        <p:spPr>
          <a:xfrm>
            <a:off x="449989" y="3717032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E6DDEA-450B-5739-68C1-41175E259570}"/>
              </a:ext>
            </a:extLst>
          </p:cNvPr>
          <p:cNvSpPr txBox="1"/>
          <p:nvPr/>
        </p:nvSpPr>
        <p:spPr>
          <a:xfrm>
            <a:off x="449989" y="408204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866875-5AE2-765A-22A9-DD026ABF2433}"/>
              </a:ext>
            </a:extLst>
          </p:cNvPr>
          <p:cNvSpPr txBox="1"/>
          <p:nvPr/>
        </p:nvSpPr>
        <p:spPr>
          <a:xfrm>
            <a:off x="449989" y="4547640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0D6632-B009-B023-6775-33F2563E0C46}"/>
              </a:ext>
            </a:extLst>
          </p:cNvPr>
          <p:cNvSpPr txBox="1"/>
          <p:nvPr/>
        </p:nvSpPr>
        <p:spPr>
          <a:xfrm>
            <a:off x="449989" y="5200401"/>
            <a:ext cx="7650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99B7C2-6FE8-70CF-3E13-1309D5789503}"/>
              </a:ext>
            </a:extLst>
          </p:cNvPr>
          <p:cNvSpPr txBox="1"/>
          <p:nvPr/>
        </p:nvSpPr>
        <p:spPr>
          <a:xfrm>
            <a:off x="449989" y="567588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7F1ABF-641F-FB01-45F9-4CF3E3504ABE}"/>
              </a:ext>
            </a:extLst>
          </p:cNvPr>
          <p:cNvSpPr txBox="1"/>
          <p:nvPr/>
        </p:nvSpPr>
        <p:spPr>
          <a:xfrm>
            <a:off x="449989" y="6151377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优惠后油的单价比原价便宜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8" name="yt_shape_126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37" name="yt_image_1263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0" name="yt_shape_12640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我国个人所得税征收办法规定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月收入不超过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4b4d"/>
              </a:rPr>
              <a:t>元的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部分不收税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月收入超过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元但不超过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元的部分征收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的所得税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f3f"/>
              </a:rPr>
              <a:t>月收入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元但不超过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元的部分征收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的所得税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6aef"/>
              </a:rPr>
              <a:t>国家特别规定月收入指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个人工资收入扣除专项附加费后的实际收入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专项附加费就是子女教育费用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881"/>
              </a:rPr>
              <a:t>住房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贷款利息费用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租房的租金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赡养老人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大病医疗费用等费用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b8c1"/>
              </a:rPr>
              <a:t>如某人月工资收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专项附加费支出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他应缴纳个人所得税为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0cf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42" name="yt_shape_12642"/>
              <p:cNvSpPr txBox="1"/>
              <p:nvPr/>
            </p:nvSpPr>
            <p:spPr>
              <a:xfrm>
                <a:off x="540000" y="1643801"/>
                <a:ext cx="6852838" cy="2991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5000&lt;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≤8000)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710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8000&lt;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≤12000)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2642" name="yt_shape_12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3801"/>
                <a:ext cx="6852838" cy="2991460"/>
              </a:xfrm>
              <a:prstGeom prst="rect">
                <a:avLst/>
              </a:prstGeom>
              <a:blipFill>
                <a:blip r:embed="rId2"/>
                <a:stretch>
                  <a:fillRect l="-2758" t="-1837" r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0DA188-01BE-1C2C-9CCA-FEC0FF2873A7}"/>
              </a:ext>
            </a:extLst>
          </p:cNvPr>
          <p:cNvSpPr txBox="1"/>
          <p:nvPr/>
        </p:nvSpPr>
        <p:spPr>
          <a:xfrm>
            <a:off x="449989" y="1596995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DBFB57-EC09-F3BC-A8A7-187105D3973E}"/>
              </a:ext>
            </a:extLst>
          </p:cNvPr>
          <p:cNvSpPr txBox="1"/>
          <p:nvPr/>
        </p:nvSpPr>
        <p:spPr>
          <a:xfrm>
            <a:off x="497614" y="2072483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1CB30-0AD8-4CD7-50C3-F79C46BE261E}"/>
              </a:ext>
            </a:extLst>
          </p:cNvPr>
          <p:cNvSpPr txBox="1"/>
          <p:nvPr/>
        </p:nvSpPr>
        <p:spPr>
          <a:xfrm>
            <a:off x="449989" y="2547971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FCF92F-4E7F-341E-5489-B638B1C12AD8}"/>
              </a:ext>
            </a:extLst>
          </p:cNvPr>
          <p:cNvSpPr txBox="1"/>
          <p:nvPr/>
        </p:nvSpPr>
        <p:spPr>
          <a:xfrm>
            <a:off x="497614" y="3023459"/>
            <a:ext cx="691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6F778C-5CF4-6F25-3CE7-40A0B0CED5E5}"/>
                  </a:ext>
                </a:extLst>
              </p:cNvPr>
              <p:cNvSpPr txBox="1"/>
              <p:nvPr/>
            </p:nvSpPr>
            <p:spPr>
              <a:xfrm>
                <a:off x="449989" y="3498947"/>
                <a:ext cx="56123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5000&lt;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≤8000)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710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8000&lt;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≤12000)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6F778C-5CF4-6F25-3CE7-40A0B0CED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8947"/>
                <a:ext cx="5612320" cy="1154189"/>
              </a:xfrm>
              <a:prstGeom prst="rect">
                <a:avLst/>
              </a:prstGeom>
              <a:blipFill>
                <a:blip r:embed="rId3"/>
                <a:stretch>
                  <a:fillRect l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9989" y="688821"/>
            <a:ext cx="1169438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当月收入超过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元而又不超过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写出应缴纳个人所得税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dcf77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与月收入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之间的关系式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如果某人当月专项附加费支出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缴纳个人所得税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ebc6"/>
              </a:rPr>
              <a:t>那么此人本月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工资是多少元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收入超过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8700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所以本月工资是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224A49-B313-2FD0-AD17-FCA55808757E}"/>
              </a:ext>
            </a:extLst>
          </p:cNvPr>
          <p:cNvSpPr txBox="1"/>
          <p:nvPr/>
        </p:nvSpPr>
        <p:spPr>
          <a:xfrm>
            <a:off x="450108" y="1804170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81A3B5-B1C7-8FAC-707C-F98B3C4B0758}"/>
              </a:ext>
            </a:extLst>
          </p:cNvPr>
          <p:cNvSpPr txBox="1"/>
          <p:nvPr/>
        </p:nvSpPr>
        <p:spPr>
          <a:xfrm>
            <a:off x="450108" y="227965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收入超过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85DBF6-7100-865B-212B-2FE6E4134E8F}"/>
              </a:ext>
            </a:extLst>
          </p:cNvPr>
          <p:cNvSpPr txBox="1"/>
          <p:nvPr/>
        </p:nvSpPr>
        <p:spPr>
          <a:xfrm>
            <a:off x="450108" y="2755146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B57D97-3222-2841-30AC-DFC12B55C841}"/>
              </a:ext>
            </a:extLst>
          </p:cNvPr>
          <p:cNvSpPr txBox="1"/>
          <p:nvPr/>
        </p:nvSpPr>
        <p:spPr>
          <a:xfrm>
            <a:off x="450108" y="3230634"/>
            <a:ext cx="5959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所以本月工资是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900000"/>
            <a:ext cx="5468420" cy="7743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00" b="0" i="0" u="none" spc="-4300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  <a:r>
              <a:rPr lang="en-US" altLang="zh-CN" sz="4300" b="0" i="0" u="none" spc="41567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</a:p>
        </p:txBody>
      </p:sp>
      <p:pic>
        <p:nvPicPr>
          <p:cNvPr id="12646" name="yt_image_126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5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9" name="yt_shape_12649"/>
          <p:cNvSpPr txBox="1"/>
          <p:nvPr/>
        </p:nvSpPr>
        <p:spPr>
          <a:xfrm>
            <a:off x="540119" y="180933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判断一次函数的条件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自变量是一次整式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一次项系数不为零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09da4"/>
              </a:rPr>
              <a:t>判断正比例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函数的条件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自变量是一次整式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一次项系数不为零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常数项为零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6" name="yt_shape_125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85" name="yt_image_1258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8" name="yt_shape_12588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一次函数与正比例函数的概念</a:t>
            </a:r>
          </a:p>
        </p:txBody>
      </p:sp>
      <p:sp>
        <p:nvSpPr>
          <p:cNvPr id="12589" name="yt_shape_12589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0" name="yt_table_12590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3850985"/>
                  </p:ext>
                </p:extLst>
              </p:nvPr>
            </p:nvGraphicFramePr>
            <p:xfrm>
              <a:off x="540056" y="2450902"/>
              <a:ext cx="6725286" cy="115049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897063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90" name="yt_table_12590" descr="{&quot;rangeId&quot;:3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3850985"/>
                  </p:ext>
                </p:extLst>
              </p:nvPr>
            </p:nvGraphicFramePr>
            <p:xfrm>
              <a:off x="540056" y="2450902"/>
              <a:ext cx="6725286" cy="1060451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897063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54984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91" name="yt_shape_12591"/>
              <p:cNvSpPr txBox="1"/>
              <p:nvPr/>
            </p:nvSpPr>
            <p:spPr>
              <a:xfrm>
                <a:off x="540119" y="3561907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f4e0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591" name="yt_shape_1259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61907"/>
                <a:ext cx="11492915" cy="1109150"/>
              </a:xfrm>
              <a:prstGeom prst="rect">
                <a:avLst/>
              </a:prstGeom>
              <a:blipFill>
                <a:blip r:embed="rId4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3" name="yt_table_125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44677"/>
              </p:ext>
            </p:extLst>
          </p:nvPr>
        </p:nvGraphicFramePr>
        <p:xfrm>
          <a:off x="540056" y="472184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12595" name="yt_shape_12595"/>
          <p:cNvSpPr txBox="1"/>
          <p:nvPr/>
        </p:nvSpPr>
        <p:spPr>
          <a:xfrm>
            <a:off x="540000" y="5248016"/>
            <a:ext cx="92012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35494" title="H_26.259764">
            <a:extLst>
              <a:ext uri="{FF2B5EF4-FFF2-40B4-BE49-F238E27FC236}">
                <a16:creationId xmlns:a16="http://schemas.microsoft.com/office/drawing/2014/main" id="{1CA6AB3A-AD7F-837F-706E-394D302A3C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3B2976-D80F-68D7-2796-6F805063174F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D6A882-846C-56E6-768A-B06562113243}"/>
              </a:ext>
            </a:extLst>
          </p:cNvPr>
          <p:cNvSpPr txBox="1"/>
          <p:nvPr/>
        </p:nvSpPr>
        <p:spPr>
          <a:xfrm>
            <a:off x="2888508" y="418915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B5E3D6-A383-0B26-22E5-57B65883B7B1}"/>
              </a:ext>
            </a:extLst>
          </p:cNvPr>
          <p:cNvSpPr txBox="1"/>
          <p:nvPr/>
        </p:nvSpPr>
        <p:spPr>
          <a:xfrm>
            <a:off x="8647839" y="520121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2EA376-45F6-8701-F6F9-C2BD91DA02EB}"/>
              </a:ext>
            </a:extLst>
          </p:cNvPr>
          <p:cNvSpPr txBox="1"/>
          <p:nvPr/>
        </p:nvSpPr>
        <p:spPr>
          <a:xfrm>
            <a:off x="2061302" y="567669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" name="yt_shape_12597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列一次函数关系式</a:t>
            </a:r>
          </a:p>
        </p:txBody>
      </p:sp>
      <p:sp>
        <p:nvSpPr>
          <p:cNvPr id="12598" name="yt_shape_12598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一种弹簧秤最大能称不超过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7a19"/>
              </a:rPr>
              <a:t>不挂物体时弹簧的长为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每挂重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弹簧伸长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在弹性限度内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挂重物后弹簧的长度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db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与所挂物体的质量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9" name="yt_table_125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1822"/>
              </p:ext>
            </p:extLst>
          </p:nvPr>
        </p:nvGraphicFramePr>
        <p:xfrm>
          <a:off x="540056" y="2829000"/>
          <a:ext cx="6436043" cy="950976"/>
        </p:xfrm>
        <a:graphic>
          <a:graphicData uri="http://schemas.openxmlformats.org/drawingml/2006/table">
            <a:tbl>
              <a:tblPr/>
              <a:tblGrid>
                <a:gridCol w="3692843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pic>
        <p:nvPicPr>
          <p:cNvPr id="3" name="yt_shape_1716043835554" title="H_26.259764">
            <a:extLst>
              <a:ext uri="{FF2B5EF4-FFF2-40B4-BE49-F238E27FC236}">
                <a16:creationId xmlns:a16="http://schemas.microsoft.com/office/drawing/2014/main" id="{CFB8C8EE-ADF7-CEDD-68FA-4624CB79A5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0138FA-37AB-58EB-BBF0-C4A7202B55D5}"/>
              </a:ext>
            </a:extLst>
          </p:cNvPr>
          <p:cNvSpPr txBox="1"/>
          <p:nvPr/>
        </p:nvSpPr>
        <p:spPr>
          <a:xfrm>
            <a:off x="8366971" y="22936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某商店出售一种瓜子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其售价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与瓜子的质量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ef18"/>
              </a:rPr>
              <a:t>之间的关系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602" name="yt_table_1260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46497"/>
              </p:ext>
            </p:extLst>
          </p:nvPr>
        </p:nvGraphicFramePr>
        <p:xfrm>
          <a:off x="540000" y="199531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01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0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04" name="yt_shape_12604"/>
          <p:cNvSpPr txBox="1"/>
          <p:nvPr/>
        </p:nvSpPr>
        <p:spPr>
          <a:xfrm>
            <a:off x="540119" y="339892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由表中的信息可得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车行驶前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油箱中有油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已知每行驶百千米汽车耗油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油箱中的余油量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59ac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d501,isEnd"/>
              </a:rPr>
              <a:t>为了保证行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车安全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油箱中至少存油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则汽车最多可行驶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26A43A-B6F6-CF0E-F232-5F74AF0AFD71}"/>
              </a:ext>
            </a:extLst>
          </p:cNvPr>
          <p:cNvSpPr txBox="1"/>
          <p:nvPr/>
        </p:nvSpPr>
        <p:spPr>
          <a:xfrm>
            <a:off x="6139708" y="3324372"/>
            <a:ext cx="226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F5E251-C122-989C-D85A-18D77BBBFDA5}"/>
              </a:ext>
            </a:extLst>
          </p:cNvPr>
          <p:cNvSpPr txBox="1"/>
          <p:nvPr/>
        </p:nvSpPr>
        <p:spPr>
          <a:xfrm>
            <a:off x="8274896" y="430309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4C37DC-343F-265B-2110-1D4EC47A382D}"/>
              </a:ext>
            </a:extLst>
          </p:cNvPr>
          <p:cNvSpPr txBox="1"/>
          <p:nvPr/>
        </p:nvSpPr>
        <p:spPr>
          <a:xfrm>
            <a:off x="7308107" y="477858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7" name="yt_shape_1260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学校阅览室有一种能坐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人的方桌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如果多于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就把方桌按图中的方式摆放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8856a,isEnd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张方桌摆放到一起能坐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请你结合这个规律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回答问题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写出总人数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与方桌数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不要求写自变量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dfc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一张方桌坐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每多一张方桌就多坐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张方桌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则所坐人数是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之间的函数表达式为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09" name="yt_image_12609" title="H_62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808" y="4370820"/>
            <a:ext cx="4803039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797DD7-29F6-BEA9-FBDB-7F1FF70A49B2}"/>
              </a:ext>
            </a:extLst>
          </p:cNvPr>
          <p:cNvSpPr txBox="1"/>
          <p:nvPr/>
        </p:nvSpPr>
        <p:spPr>
          <a:xfrm>
            <a:off x="450108" y="2824137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一张方桌坐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每多一张方桌就多坐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162321-64F0-3895-9B21-76E76FC1F9FC}"/>
              </a:ext>
            </a:extLst>
          </p:cNvPr>
          <p:cNvSpPr txBox="1"/>
          <p:nvPr/>
        </p:nvSpPr>
        <p:spPr>
          <a:xfrm>
            <a:off x="450108" y="3299625"/>
            <a:ext cx="803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张方桌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则所坐人数是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42322C-530C-2C3D-E59C-B1B216F614F2}"/>
              </a:ext>
            </a:extLst>
          </p:cNvPr>
          <p:cNvSpPr txBox="1"/>
          <p:nvPr/>
        </p:nvSpPr>
        <p:spPr>
          <a:xfrm>
            <a:off x="450108" y="3775113"/>
            <a:ext cx="8114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000" y="900000"/>
            <a:ext cx="98488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人去阅览室看书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则需要多少张这样的方桌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13" name="yt_image_12613" title="H_62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2063161"/>
            <a:ext cx="4803039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5" name="yt_shape_12615"/>
          <p:cNvSpPr txBox="1"/>
          <p:nvPr/>
        </p:nvSpPr>
        <p:spPr>
          <a:xfrm>
            <a:off x="540000" y="297092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张这样的方桌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109C30-CD1E-4C6A-3F80-1DCCE312136E}"/>
              </a:ext>
            </a:extLst>
          </p:cNvPr>
          <p:cNvSpPr txBox="1"/>
          <p:nvPr/>
        </p:nvSpPr>
        <p:spPr>
          <a:xfrm>
            <a:off x="449989" y="1328682"/>
            <a:ext cx="7044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FCBF66-D7FC-A593-8906-F1E377ED9905}"/>
              </a:ext>
            </a:extLst>
          </p:cNvPr>
          <p:cNvSpPr txBox="1"/>
          <p:nvPr/>
        </p:nvSpPr>
        <p:spPr>
          <a:xfrm>
            <a:off x="449989" y="1804170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D81066-9C1C-3610-0B4F-0D32D7B03225}"/>
              </a:ext>
            </a:extLst>
          </p:cNvPr>
          <p:cNvSpPr txBox="1"/>
          <p:nvPr/>
        </p:nvSpPr>
        <p:spPr>
          <a:xfrm>
            <a:off x="449989" y="2276872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张这样的方桌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6" name="yt_shape_12616"/>
          <p:cNvSpPr txBox="1"/>
          <p:nvPr/>
        </p:nvSpPr>
        <p:spPr>
          <a:xfrm>
            <a:off x="540000" y="900000"/>
            <a:ext cx="73593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的限制条件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17" name="yt_shape_12617"/>
              <p:cNvSpPr txBox="1"/>
              <p:nvPr/>
            </p:nvSpPr>
            <p:spPr>
              <a:xfrm>
                <a:off x="540119" y="1389434"/>
                <a:ext cx="11492915" cy="14546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04f9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17" name="yt_shape_12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454629"/>
              </a:xfrm>
              <a:prstGeom prst="rect">
                <a:avLst/>
              </a:prstGeom>
              <a:blipFill>
                <a:blip r:embed="rId2"/>
                <a:stretch>
                  <a:fillRect l="-1645" t="-418" b="-11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835699" title="H_26.259764">
            <a:extLst>
              <a:ext uri="{FF2B5EF4-FFF2-40B4-BE49-F238E27FC236}">
                <a16:creationId xmlns:a16="http://schemas.microsoft.com/office/drawing/2014/main" id="{902BF28D-FCC1-79D0-9EF8-C73281FEEB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85472-CC77-FDEC-F086-47883D1C8903}"/>
              </a:ext>
            </a:extLst>
          </p:cNvPr>
          <p:cNvSpPr txBox="1"/>
          <p:nvPr/>
        </p:nvSpPr>
        <p:spPr>
          <a:xfrm>
            <a:off x="9258574" y="1342628"/>
            <a:ext cx="9420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B7AFB7-D877-8AAD-BAAD-D408C76754B5}"/>
              </a:ext>
            </a:extLst>
          </p:cNvPr>
          <p:cNvSpPr txBox="1"/>
          <p:nvPr/>
        </p:nvSpPr>
        <p:spPr>
          <a:xfrm>
            <a:off x="1059708" y="2358819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20" name="yt_image_1262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3" name="yt_shape_1262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是底边长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7943"/>
              </a:rPr>
              <a:t>的函数表达式正确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4" name="yt_table_126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6503"/>
              </p:ext>
            </p:extLst>
          </p:nvPr>
        </p:nvGraphicFramePr>
        <p:xfrm>
          <a:off x="540056" y="2441600"/>
          <a:ext cx="5211763" cy="1901952"/>
        </p:xfrm>
        <a:graphic>
          <a:graphicData uri="http://schemas.openxmlformats.org/drawingml/2006/table">
            <a:tbl>
              <a:tblPr/>
              <a:tblGrid>
                <a:gridCol w="52117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3E1C000-3EFA-8665-00FA-5B04B851032D}"/>
              </a:ext>
            </a:extLst>
          </p:cNvPr>
          <p:cNvSpPr txBox="1"/>
          <p:nvPr/>
        </p:nvSpPr>
        <p:spPr>
          <a:xfrm>
            <a:off x="16693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6" name="yt_shape_12626"/>
          <p:cNvSpPr txBox="1"/>
          <p:nvPr/>
        </p:nvSpPr>
        <p:spPr>
          <a:xfrm>
            <a:off x="540119" y="900000"/>
            <a:ext cx="11492915" cy="541225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呼和浩特市中考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某超市糯米的价格为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端午节推出促销活动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650,isEnd"/>
              </a:rPr>
              <a:t>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次购买的数量不超过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按原价售出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超过的部分打八折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368,isEnd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某人付款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则他购买了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千克糯米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设某人的付款金额为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购买量为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704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则购买量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关于付款金额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930,isEnd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关联数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关联数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的一次函数是正比例函数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d89,isEnd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4E5B13-609B-0CAF-ABED-C7193D11D621}"/>
              </a:ext>
            </a:extLst>
          </p:cNvPr>
          <p:cNvSpPr txBox="1"/>
          <p:nvPr/>
        </p:nvSpPr>
        <p:spPr>
          <a:xfrm>
            <a:off x="9828867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ED6FD0-73C4-D3AA-0D9B-06B1A218F6BB}"/>
              </a:ext>
            </a:extLst>
          </p:cNvPr>
          <p:cNvSpPr txBox="1"/>
          <p:nvPr/>
        </p:nvSpPr>
        <p:spPr>
          <a:xfrm>
            <a:off x="44125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82716F-9DFA-471F-3AF5-C1EEBE1D2550}"/>
                  </a:ext>
                </a:extLst>
              </p:cNvPr>
              <p:cNvSpPr txBox="1"/>
              <p:nvPr/>
            </p:nvSpPr>
            <p:spPr>
              <a:xfrm>
                <a:off x="8808296" y="2674196"/>
                <a:ext cx="149574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, 'pageBreak': True}">
                <a:extLst>
                  <a:ext uri="{FF2B5EF4-FFF2-40B4-BE49-F238E27FC236}">
                    <a16:creationId xmlns:a16="http://schemas.microsoft.com/office/drawing/2014/main" id="{BF82716F-9DFA-471F-3AF5-C1EEBE1D2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8296" y="2674196"/>
                <a:ext cx="1495743" cy="766077"/>
              </a:xfrm>
              <a:prstGeom prst="rect">
                <a:avLst/>
              </a:prstGeom>
              <a:blipFill>
                <a:blip r:embed="rId3"/>
                <a:stretch>
                  <a:fillRect l="-65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52D566F-6683-32DA-3B90-7C24C01C0D5C}"/>
              </a:ext>
            </a:extLst>
          </p:cNvPr>
          <p:cNvSpPr txBox="1"/>
          <p:nvPr/>
        </p:nvSpPr>
        <p:spPr>
          <a:xfrm>
            <a:off x="2290021" y="43785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1160</Words>
  <Application>Microsoft Office PowerPoint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6" baseType="lpstr">
      <vt:lpstr>,isEnd</vt:lpstr>
      <vt:lpstr>_⨹_1_0422b,isEnd</vt:lpstr>
      <vt:lpstr>_⨹_1_0b650,isEnd</vt:lpstr>
      <vt:lpstr>_⨹_1_259ac,isEnd</vt:lpstr>
      <vt:lpstr>_⨹_1_2fdb9</vt:lpstr>
      <vt:lpstr>_⨹_1_5ed89,isEnd</vt:lpstr>
      <vt:lpstr>_⨹_1_76dfc</vt:lpstr>
      <vt:lpstr>_⨹_1_82930,isEnd</vt:lpstr>
      <vt:lpstr>_⨹_1_8856a,isEnd</vt:lpstr>
      <vt:lpstr>_⨹_1_90cf4</vt:lpstr>
      <vt:lpstr>_⨹_1_a8987,isEnd</vt:lpstr>
      <vt:lpstr>_⨹_1_c3368,isEnd</vt:lpstr>
      <vt:lpstr>_⨹_1_cf4e0</vt:lpstr>
      <vt:lpstr>_⨹_1_dcf77</vt:lpstr>
      <vt:lpstr>_⨹_1_e8704,isEnd</vt:lpstr>
      <vt:lpstr>_⨹_10_46aef</vt:lpstr>
      <vt:lpstr>_⨹_10_47a19</vt:lpstr>
      <vt:lpstr>_⨹_2_04b4d</vt:lpstr>
      <vt:lpstr>_⨹_2_b04f9,isEnd</vt:lpstr>
      <vt:lpstr>_⨹_2_b4881</vt:lpstr>
      <vt:lpstr>_⨹_3_5cf3f</vt:lpstr>
      <vt:lpstr>_⨹_5_09da4</vt:lpstr>
      <vt:lpstr>_⨹_5_4d501,isEnd</vt:lpstr>
      <vt:lpstr>_⨹_5_5ef18</vt:lpstr>
      <vt:lpstr>_⨹_6_4ebc6</vt:lpstr>
      <vt:lpstr>_⨹_7_6860d,isEnd</vt:lpstr>
      <vt:lpstr>_⨹_7_8b8c1</vt:lpstr>
      <vt:lpstr>_⨹_8_87943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