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44" r:id="rId8"/>
    <p:sldId id="330" r:id="rId9"/>
    <p:sldId id="329" r:id="rId10"/>
    <p:sldId id="328" r:id="rId11"/>
    <p:sldId id="327" r:id="rId12"/>
    <p:sldId id="326" r:id="rId13"/>
    <p:sldId id="34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3071495"/>
            <a:ext cx="91344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55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9434" y="2116234"/>
            <a:ext cx="314285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8505" y="1917700"/>
            <a:ext cx="11550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3719" y="3069763"/>
            <a:ext cx="876190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8481" y="3041157"/>
            <a:ext cx="1428571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3517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052830"/>
            <a:ext cx="75850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0315" y="1916430"/>
            <a:ext cx="57404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480" y="1916430"/>
            <a:ext cx="27622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0730" y="1844675"/>
            <a:ext cx="144335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0315" y="2852420"/>
            <a:ext cx="577532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4380" y="2846705"/>
            <a:ext cx="42722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3716655"/>
            <a:ext cx="13766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15870" y="3693795"/>
            <a:ext cx="719391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"/>
          <a:stretch>
            <a:fillRect/>
          </a:stretch>
        </p:blipFill>
        <p:spPr>
          <a:xfrm>
            <a:off x="983615" y="692785"/>
            <a:ext cx="8831580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8073390" cy="61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382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4672" y="2193057"/>
            <a:ext cx="342857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291" y="2193057"/>
            <a:ext cx="857142" cy="41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1815" y="4081880"/>
            <a:ext cx="552380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56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0207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0150" y="996315"/>
            <a:ext cx="36595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60290" y="996315"/>
            <a:ext cx="56826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5700" y="1845945"/>
            <a:ext cx="264795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3650" y="1772920"/>
            <a:ext cx="66573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636520"/>
            <a:ext cx="9207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6120" y="2655570"/>
            <a:ext cx="47015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0190" y="2708910"/>
            <a:ext cx="38665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0150" y="3500755"/>
            <a:ext cx="26035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2220" y="3470910"/>
            <a:ext cx="67506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905" y="4364990"/>
            <a:ext cx="25628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34765" y="4293235"/>
            <a:ext cx="60852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68230" y="4364990"/>
            <a:ext cx="4864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720" y="5229225"/>
            <a:ext cx="26035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6014085"/>
            <a:ext cx="51879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554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2024-05-17T11:05:26Z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